
<file path=[Content_Types].xml><?xml version="1.0" encoding="utf-8"?>
<Types xmlns="http://schemas.openxmlformats.org/package/2006/content-types">
  <Default Extension="jpeg" ContentType="image/jpe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6"/>
  </p:notesMasterIdLst>
  <p:sldIdLst>
    <p:sldId id="256" r:id="rId4"/>
    <p:sldId id="297" r:id="rId5"/>
    <p:sldId id="257" r:id="rId7"/>
    <p:sldId id="263" r:id="rId8"/>
    <p:sldId id="261" r:id="rId9"/>
    <p:sldId id="278" r:id="rId10"/>
    <p:sldId id="296" r:id="rId11"/>
    <p:sldId id="269" r:id="rId12"/>
    <p:sldId id="268" r:id="rId13"/>
    <p:sldId id="298" r:id="rId14"/>
    <p:sldId id="299" r:id="rId15"/>
    <p:sldId id="279" r:id="rId16"/>
    <p:sldId id="265" r:id="rId17"/>
    <p:sldId id="305" r:id="rId18"/>
    <p:sldId id="301" r:id="rId19"/>
    <p:sldId id="302" r:id="rId20"/>
    <p:sldId id="303" r:id="rId21"/>
    <p:sldId id="300" r:id="rId22"/>
    <p:sldId id="280" r:id="rId23"/>
    <p:sldId id="281" r:id="rId24"/>
    <p:sldId id="275" r:id="rId25"/>
    <p:sldId id="306" r:id="rId26"/>
    <p:sldId id="307" r:id="rId27"/>
    <p:sldId id="308" r:id="rId28"/>
    <p:sldId id="309" r:id="rId29"/>
    <p:sldId id="310" r:id="rId30"/>
    <p:sldId id="325" r:id="rId31"/>
    <p:sldId id="324" r:id="rId32"/>
    <p:sldId id="277" r:id="rId33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125E5076-3810-47DD-B79F-674D7AD40C01}" styleName="深色样式 1 - 强调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6" Type="http://schemas.openxmlformats.org/officeDocument/2006/relationships/tableStyles" Target="tableStyles.xml"/><Relationship Id="rId35" Type="http://schemas.openxmlformats.org/officeDocument/2006/relationships/viewProps" Target="viewProps.xml"/><Relationship Id="rId34" Type="http://schemas.openxmlformats.org/officeDocument/2006/relationships/presProps" Target="presProps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media/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A043E4-D7C2-46ED-835D-5068E12C6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A043E4-D7C2-46ED-835D-5068E12C6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55B3B-0DDE-4FCD-B642-E8954C3715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8F04A-84B0-4E5D-A1A7-EE43D6EF2A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A043E4-D7C2-46ED-835D-5068E12C6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A043E4-D7C2-46ED-835D-5068E12C6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39AD698A-D66C-4FA1-BBD8-F72AE9E6E75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charset="0"/>
              <a:ea typeface="微软雅黑" panose="020B0503020204020204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55B3B-0DDE-4FCD-B642-E8954C3715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55B3B-0DDE-4FCD-B642-E8954C3715AC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A043E4-D7C2-46ED-835D-5068E12C6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A043E4-D7C2-46ED-835D-5068E12C6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DA043E4-D7C2-46ED-835D-5068E12C6F3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8F04A-84B0-4E5D-A1A7-EE43D6EF2A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8F04A-84B0-4E5D-A1A7-EE43D6EF2A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8F04A-84B0-4E5D-A1A7-EE43D6EF2A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8F04A-84B0-4E5D-A1A7-EE43D6EF2A6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838200" y="1122680"/>
            <a:ext cx="105156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838200" y="3602355"/>
            <a:ext cx="10515600" cy="1655445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7025"/>
            <a:ext cx="10515600" cy="585025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" y="-1"/>
            <a:ext cx="12192001" cy="4101075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12192000" cy="3426189"/>
          </a:xfrm>
          <a:prstGeom prst="rect">
            <a:avLst/>
          </a:prstGeom>
          <a:solidFill>
            <a:schemeClr val="tx2">
              <a:lumMod val="75000"/>
              <a:lumOff val="2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0" y="3429000"/>
            <a:ext cx="12192000" cy="3429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标题 1"/>
          <p:cNvSpPr>
            <a:spLocks noGrp="1"/>
          </p:cNvSpPr>
          <p:nvPr>
            <p:ph type="ctrTitle" hasCustomPrompt="1"/>
          </p:nvPr>
        </p:nvSpPr>
        <p:spPr>
          <a:xfrm>
            <a:off x="4839412" y="4051011"/>
            <a:ext cx="7066838" cy="1342880"/>
          </a:xfrm>
        </p:spPr>
        <p:txBody>
          <a:bodyPr anchor="ctr" anchorCtr="0">
            <a:normAutofit/>
          </a:bodyPr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</a:t>
            </a:r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>
            <a:off x="1055688" y="4053822"/>
            <a:ext cx="3783724" cy="1340069"/>
          </a:xfrm>
          <a:prstGeom prst="rect">
            <a:avLst/>
          </a:prstGeom>
          <a:noFill/>
          <a:ln w="76200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3"/>
          </p:nvPr>
        </p:nvSpPr>
        <p:spPr>
          <a:xfrm>
            <a:off x="8153400" y="5667375"/>
            <a:ext cx="3057525" cy="590550"/>
          </a:xfrm>
        </p:spPr>
        <p:txBody>
          <a:bodyPr anchor="ctr" anchorCtr="0"/>
          <a:lstStyle>
            <a:lvl1pPr marL="0" indent="0" algn="r"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菱形 8"/>
          <p:cNvSpPr/>
          <p:nvPr/>
        </p:nvSpPr>
        <p:spPr>
          <a:xfrm>
            <a:off x="2863936" y="196936"/>
            <a:ext cx="6464128" cy="6464128"/>
          </a:xfrm>
          <a:prstGeom prst="diamond">
            <a:avLst/>
          </a:prstGeom>
          <a:noFill/>
          <a:ln w="76200">
            <a:solidFill>
              <a:schemeClr val="accent4">
                <a:lumMod val="75000"/>
                <a:lumOff val="2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 9"/>
          <p:cNvSpPr/>
          <p:nvPr/>
        </p:nvSpPr>
        <p:spPr>
          <a:xfrm>
            <a:off x="10865715" y="2086237"/>
            <a:ext cx="1326286" cy="2685526"/>
          </a:xfrm>
          <a:custGeom>
            <a:avLst/>
            <a:gdLst>
              <a:gd name="connsiteX0" fmla="*/ 1342763 w 1342763"/>
              <a:gd name="connsiteY0" fmla="*/ 0 h 2685526"/>
              <a:gd name="connsiteX1" fmla="*/ 1342763 w 1342763"/>
              <a:gd name="connsiteY1" fmla="*/ 2685526 h 2685526"/>
              <a:gd name="connsiteX2" fmla="*/ 0 w 1342763"/>
              <a:gd name="connsiteY2" fmla="*/ 1342763 h 2685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42763" h="2685526">
                <a:moveTo>
                  <a:pt x="1342763" y="0"/>
                </a:moveTo>
                <a:lnTo>
                  <a:pt x="1342763" y="2685526"/>
                </a:lnTo>
                <a:lnTo>
                  <a:pt x="0" y="1342763"/>
                </a:lnTo>
                <a:close/>
              </a:path>
            </a:pathLst>
          </a:custGeom>
          <a:solidFill>
            <a:schemeClr val="accent2"/>
          </a:solidFill>
          <a:ln w="76200"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11" name="任意多边形 10"/>
          <p:cNvSpPr/>
          <p:nvPr/>
        </p:nvSpPr>
        <p:spPr>
          <a:xfrm>
            <a:off x="0" y="2102705"/>
            <a:ext cx="1326295" cy="2652590"/>
          </a:xfrm>
          <a:custGeom>
            <a:avLst/>
            <a:gdLst>
              <a:gd name="connsiteX0" fmla="*/ 0 w 1326295"/>
              <a:gd name="connsiteY0" fmla="*/ 0 h 2652590"/>
              <a:gd name="connsiteX1" fmla="*/ 1326295 w 1326295"/>
              <a:gd name="connsiteY1" fmla="*/ 1326295 h 2652590"/>
              <a:gd name="connsiteX2" fmla="*/ 0 w 1326295"/>
              <a:gd name="connsiteY2" fmla="*/ 2652590 h 2652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326295" h="2652590">
                <a:moveTo>
                  <a:pt x="0" y="0"/>
                </a:moveTo>
                <a:lnTo>
                  <a:pt x="1326295" y="1326295"/>
                </a:lnTo>
                <a:lnTo>
                  <a:pt x="0" y="2652590"/>
                </a:lnTo>
                <a:close/>
              </a:path>
            </a:pathLst>
          </a:custGeom>
          <a:solidFill>
            <a:schemeClr val="accent2"/>
          </a:solidFill>
          <a:ln w="76200">
            <a:noFill/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2858522" y="196936"/>
            <a:ext cx="6469542" cy="6464128"/>
          </a:xfrm>
        </p:spPr>
        <p:txBody>
          <a:bodyPr anchor="ctr" anchorCtr="0">
            <a:normAutofit/>
          </a:bodyPr>
          <a:lstStyle>
            <a:lvl1pPr algn="ctr">
              <a:defRPr sz="8000">
                <a:solidFill>
                  <a:schemeClr val="bg1"/>
                </a:solidFill>
              </a:defRPr>
            </a:lvl1pPr>
          </a:lstStyle>
          <a:p>
            <a:r>
              <a:rPr lang="zh-CN" altLang="en-US" dirty="0" smtClean="0"/>
              <a:t>编辑标题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anchor="ctr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anchor="ctr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>
              <a:lumMod val="75000"/>
              <a:lumOff val="2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任意多边形 6"/>
          <p:cNvSpPr/>
          <p:nvPr/>
        </p:nvSpPr>
        <p:spPr>
          <a:xfrm>
            <a:off x="0" y="0"/>
            <a:ext cx="12192000" cy="3904735"/>
          </a:xfrm>
          <a:custGeom>
            <a:avLst/>
            <a:gdLst/>
            <a:ahLst/>
            <a:cxnLst/>
            <a:rect l="l" t="t" r="r" b="b"/>
            <a:pathLst>
              <a:path w="12192000" h="3429000">
                <a:moveTo>
                  <a:pt x="5232298" y="1267122"/>
                </a:moveTo>
                <a:lnTo>
                  <a:pt x="5241549" y="1267122"/>
                </a:lnTo>
                <a:cubicBezTo>
                  <a:pt x="5246345" y="1324681"/>
                  <a:pt x="5254569" y="1370934"/>
                  <a:pt x="5266217" y="1405881"/>
                </a:cubicBezTo>
                <a:lnTo>
                  <a:pt x="5447117" y="1957833"/>
                </a:lnTo>
                <a:lnTo>
                  <a:pt x="5022618" y="1957833"/>
                </a:lnTo>
                <a:lnTo>
                  <a:pt x="5204546" y="1401769"/>
                </a:lnTo>
                <a:cubicBezTo>
                  <a:pt x="5218936" y="1358600"/>
                  <a:pt x="5228187" y="1313718"/>
                  <a:pt x="5232298" y="1267122"/>
                </a:cubicBezTo>
                <a:close/>
                <a:moveTo>
                  <a:pt x="7997445" y="992687"/>
                </a:moveTo>
                <a:lnTo>
                  <a:pt x="7997445" y="2584818"/>
                </a:lnTo>
                <a:lnTo>
                  <a:pt x="8336634" y="2584818"/>
                </a:lnTo>
                <a:lnTo>
                  <a:pt x="8336634" y="1805712"/>
                </a:lnTo>
                <a:lnTo>
                  <a:pt x="8341773" y="1805712"/>
                </a:lnTo>
                <a:cubicBezTo>
                  <a:pt x="8357533" y="1843400"/>
                  <a:pt x="8371580" y="1871152"/>
                  <a:pt x="8383915" y="1888968"/>
                </a:cubicBezTo>
                <a:lnTo>
                  <a:pt x="8865974" y="2584818"/>
                </a:lnTo>
                <a:lnTo>
                  <a:pt x="9295612" y="2584818"/>
                </a:lnTo>
                <a:lnTo>
                  <a:pt x="8678906" y="1752264"/>
                </a:lnTo>
                <a:lnTo>
                  <a:pt x="9248331" y="992687"/>
                </a:lnTo>
                <a:lnTo>
                  <a:pt x="8843360" y="992687"/>
                </a:lnTo>
                <a:lnTo>
                  <a:pt x="8386998" y="1659758"/>
                </a:lnTo>
                <a:cubicBezTo>
                  <a:pt x="8371923" y="1683741"/>
                  <a:pt x="8356848" y="1712178"/>
                  <a:pt x="8341773" y="1745069"/>
                </a:cubicBezTo>
                <a:lnTo>
                  <a:pt x="8336634" y="1745069"/>
                </a:lnTo>
                <a:lnTo>
                  <a:pt x="8336634" y="992687"/>
                </a:lnTo>
                <a:close/>
                <a:moveTo>
                  <a:pt x="6216270" y="992687"/>
                </a:moveTo>
                <a:lnTo>
                  <a:pt x="6216270" y="2584818"/>
                </a:lnTo>
                <a:lnTo>
                  <a:pt x="6537985" y="2584818"/>
                </a:lnTo>
                <a:lnTo>
                  <a:pt x="6537985" y="1679287"/>
                </a:lnTo>
                <a:cubicBezTo>
                  <a:pt x="6537985" y="1564854"/>
                  <a:pt x="6534902" y="1480228"/>
                  <a:pt x="6528735" y="1425410"/>
                </a:cubicBezTo>
                <a:lnTo>
                  <a:pt x="6533874" y="1425410"/>
                </a:lnTo>
                <a:cubicBezTo>
                  <a:pt x="6549635" y="1458301"/>
                  <a:pt x="6574988" y="1501470"/>
                  <a:pt x="6609934" y="1554918"/>
                </a:cubicBezTo>
                <a:lnTo>
                  <a:pt x="7284200" y="2584818"/>
                </a:lnTo>
                <a:lnTo>
                  <a:pt x="7631612" y="2584818"/>
                </a:lnTo>
                <a:lnTo>
                  <a:pt x="7631612" y="992687"/>
                </a:lnTo>
                <a:lnTo>
                  <a:pt x="7309896" y="992687"/>
                </a:lnTo>
                <a:lnTo>
                  <a:pt x="7309896" y="1900274"/>
                </a:lnTo>
                <a:cubicBezTo>
                  <a:pt x="7309896" y="2008540"/>
                  <a:pt x="7313323" y="2081860"/>
                  <a:pt x="7320175" y="2120233"/>
                </a:cubicBezTo>
                <a:lnTo>
                  <a:pt x="7315036" y="2120233"/>
                </a:lnTo>
                <a:cubicBezTo>
                  <a:pt x="7305442" y="2102417"/>
                  <a:pt x="7279061" y="2060275"/>
                  <a:pt x="7235892" y="1993808"/>
                </a:cubicBezTo>
                <a:lnTo>
                  <a:pt x="6586294" y="992687"/>
                </a:lnTo>
                <a:close/>
                <a:moveTo>
                  <a:pt x="5046258" y="992687"/>
                </a:moveTo>
                <a:lnTo>
                  <a:pt x="4463471" y="2584818"/>
                </a:lnTo>
                <a:lnTo>
                  <a:pt x="4831439" y="2584818"/>
                </a:lnTo>
                <a:lnTo>
                  <a:pt x="4948613" y="2219934"/>
                </a:lnTo>
                <a:lnTo>
                  <a:pt x="5527290" y="2219934"/>
                </a:lnTo>
                <a:lnTo>
                  <a:pt x="5646520" y="2584818"/>
                </a:lnTo>
                <a:lnTo>
                  <a:pt x="6016543" y="2584818"/>
                </a:lnTo>
                <a:lnTo>
                  <a:pt x="5445062" y="992687"/>
                </a:lnTo>
                <a:close/>
                <a:moveTo>
                  <a:pt x="2901571" y="992687"/>
                </a:moveTo>
                <a:lnTo>
                  <a:pt x="2901571" y="2584818"/>
                </a:lnTo>
                <a:lnTo>
                  <a:pt x="3240759" y="2584818"/>
                </a:lnTo>
                <a:lnTo>
                  <a:pt x="3240759" y="1928026"/>
                </a:lnTo>
                <a:lnTo>
                  <a:pt x="3919136" y="1928026"/>
                </a:lnTo>
                <a:lnTo>
                  <a:pt x="3919136" y="2584818"/>
                </a:lnTo>
                <a:lnTo>
                  <a:pt x="4258325" y="2584818"/>
                </a:lnTo>
                <a:lnTo>
                  <a:pt x="4258325" y="992687"/>
                </a:lnTo>
                <a:lnTo>
                  <a:pt x="3919136" y="992687"/>
                </a:lnTo>
                <a:lnTo>
                  <a:pt x="3919136" y="1635090"/>
                </a:lnTo>
                <a:lnTo>
                  <a:pt x="3240759" y="1635090"/>
                </a:lnTo>
                <a:lnTo>
                  <a:pt x="3240759" y="992687"/>
                </a:lnTo>
                <a:close/>
                <a:moveTo>
                  <a:pt x="1438083" y="992687"/>
                </a:moveTo>
                <a:lnTo>
                  <a:pt x="1438083" y="1270205"/>
                </a:lnTo>
                <a:lnTo>
                  <a:pt x="1891362" y="1270205"/>
                </a:lnTo>
                <a:lnTo>
                  <a:pt x="1891362" y="2584818"/>
                </a:lnTo>
                <a:lnTo>
                  <a:pt x="2231579" y="2584818"/>
                </a:lnTo>
                <a:lnTo>
                  <a:pt x="2231579" y="1270205"/>
                </a:lnTo>
                <a:lnTo>
                  <a:pt x="2685886" y="1270205"/>
                </a:lnTo>
                <a:lnTo>
                  <a:pt x="2685886" y="992687"/>
                </a:lnTo>
                <a:close/>
                <a:moveTo>
                  <a:pt x="9992332" y="965963"/>
                </a:moveTo>
                <a:cubicBezTo>
                  <a:pt x="9806635" y="965963"/>
                  <a:pt x="9657427" y="1006906"/>
                  <a:pt x="9544706" y="1088791"/>
                </a:cubicBezTo>
                <a:cubicBezTo>
                  <a:pt x="9431986" y="1170676"/>
                  <a:pt x="9375626" y="1285623"/>
                  <a:pt x="9375626" y="1433633"/>
                </a:cubicBezTo>
                <a:cubicBezTo>
                  <a:pt x="9375626" y="1635090"/>
                  <a:pt x="9499995" y="1788581"/>
                  <a:pt x="9748733" y="1894107"/>
                </a:cubicBezTo>
                <a:cubicBezTo>
                  <a:pt x="9907021" y="1959889"/>
                  <a:pt x="10004667" y="2011966"/>
                  <a:pt x="10041669" y="2050339"/>
                </a:cubicBezTo>
                <a:cubicBezTo>
                  <a:pt x="10078671" y="2088712"/>
                  <a:pt x="10097173" y="2129483"/>
                  <a:pt x="10097173" y="2172653"/>
                </a:cubicBezTo>
                <a:cubicBezTo>
                  <a:pt x="10097173" y="2222674"/>
                  <a:pt x="10073875" y="2263617"/>
                  <a:pt x="10027279" y="2295480"/>
                </a:cubicBezTo>
                <a:cubicBezTo>
                  <a:pt x="9980684" y="2327343"/>
                  <a:pt x="9911133" y="2343275"/>
                  <a:pt x="9818627" y="2343275"/>
                </a:cubicBezTo>
                <a:cubicBezTo>
                  <a:pt x="9655542" y="2343275"/>
                  <a:pt x="9509931" y="2290169"/>
                  <a:pt x="9381793" y="2183959"/>
                </a:cubicBezTo>
                <a:lnTo>
                  <a:pt x="9381793" y="2524175"/>
                </a:lnTo>
                <a:cubicBezTo>
                  <a:pt x="9498282" y="2583105"/>
                  <a:pt x="9647662" y="2612570"/>
                  <a:pt x="9829933" y="2612570"/>
                </a:cubicBezTo>
                <a:cubicBezTo>
                  <a:pt x="10029335" y="2612570"/>
                  <a:pt x="10183169" y="2572484"/>
                  <a:pt x="10291435" y="2492312"/>
                </a:cubicBezTo>
                <a:cubicBezTo>
                  <a:pt x="10399702" y="2412140"/>
                  <a:pt x="10453834" y="2295651"/>
                  <a:pt x="10453834" y="2142845"/>
                </a:cubicBezTo>
                <a:cubicBezTo>
                  <a:pt x="10453834" y="2038690"/>
                  <a:pt x="10424199" y="1948925"/>
                  <a:pt x="10364926" y="1873550"/>
                </a:cubicBezTo>
                <a:cubicBezTo>
                  <a:pt x="10305654" y="1798175"/>
                  <a:pt x="10196873" y="1726568"/>
                  <a:pt x="10038585" y="1658730"/>
                </a:cubicBezTo>
                <a:cubicBezTo>
                  <a:pt x="9903595" y="1599801"/>
                  <a:pt x="9818969" y="1553034"/>
                  <a:pt x="9784708" y="1518430"/>
                </a:cubicBezTo>
                <a:cubicBezTo>
                  <a:pt x="9750447" y="1483826"/>
                  <a:pt x="9733316" y="1445967"/>
                  <a:pt x="9733316" y="1404853"/>
                </a:cubicBezTo>
                <a:cubicBezTo>
                  <a:pt x="9733316" y="1353461"/>
                  <a:pt x="9758326" y="1312518"/>
                  <a:pt x="9808348" y="1282026"/>
                </a:cubicBezTo>
                <a:cubicBezTo>
                  <a:pt x="9858370" y="1251533"/>
                  <a:pt x="9925180" y="1236286"/>
                  <a:pt x="10008778" y="1236286"/>
                </a:cubicBezTo>
                <a:cubicBezTo>
                  <a:pt x="10151991" y="1236286"/>
                  <a:pt x="10277045" y="1272604"/>
                  <a:pt x="10383941" y="1345238"/>
                </a:cubicBezTo>
                <a:lnTo>
                  <a:pt x="10383941" y="1026606"/>
                </a:lnTo>
                <a:cubicBezTo>
                  <a:pt x="10278416" y="986178"/>
                  <a:pt x="10147880" y="965963"/>
                  <a:pt x="9992332" y="965963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1574672" y="4508500"/>
            <a:ext cx="3783724" cy="1340069"/>
          </a:xfrm>
          <a:prstGeom prst="rect">
            <a:avLst/>
          </a:prstGeom>
          <a:noFill/>
          <a:ln w="76200">
            <a:solidFill>
              <a:schemeClr val="accent3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0" name="标题 1"/>
          <p:cNvSpPr>
            <a:spLocks noGrp="1"/>
          </p:cNvSpPr>
          <p:nvPr>
            <p:ph type="ctrTitle" hasCustomPrompt="1"/>
          </p:nvPr>
        </p:nvSpPr>
        <p:spPr>
          <a:xfrm>
            <a:off x="5358396" y="4508499"/>
            <a:ext cx="6547854" cy="1340069"/>
          </a:xfrm>
        </p:spPr>
        <p:txBody>
          <a:bodyPr anchor="ctr" anchorCtr="0">
            <a:normAutofit/>
          </a:bodyPr>
          <a:lstStyle>
            <a:lvl1pPr algn="ctr">
              <a:defRPr sz="5400" b="1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</a:t>
            </a:r>
            <a:r>
              <a:rPr lang="zh-CN" altLang="en-US" dirty="0" smtClean="0"/>
              <a:t>编辑标题</a:t>
            </a:r>
            <a:endParaRPr lang="zh-CN" altLang="en-US" dirty="0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838200" y="713673"/>
            <a:ext cx="4681654" cy="1428161"/>
          </a:xfrm>
        </p:spPr>
        <p:txBody>
          <a:bodyPr anchor="t" anchorCtr="0">
            <a:normAutofit/>
          </a:bodyPr>
          <a:lstStyle>
            <a:lvl1pPr>
              <a:defRPr sz="36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642517" y="713673"/>
            <a:ext cx="5711882" cy="5403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200" y="2313873"/>
            <a:ext cx="4681654" cy="3811588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7485"/>
            <a:ext cx="10515600" cy="1325563"/>
          </a:xfrm>
        </p:spPr>
        <p:txBody>
          <a:bodyPr anchor="b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702435"/>
            <a:ext cx="10515600" cy="4474845"/>
          </a:xfrm>
        </p:spPr>
        <p:txBody>
          <a:bodyPr/>
          <a:lstStyle>
            <a:lvl2pPr>
              <a:defRPr/>
            </a:lvl2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</p:nvPr>
        </p:nvSpPr>
        <p:spPr>
          <a:xfrm>
            <a:off x="10444898" y="365125"/>
            <a:ext cx="908901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 smtClean="0"/>
              <a:t>单击此处编辑标题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99" y="365125"/>
            <a:ext cx="9446443" cy="5811838"/>
          </a:xfrm>
        </p:spPr>
        <p:txBody>
          <a:bodyPr vert="eaVert"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 advClick="0" advTm="2000">
    <p:pull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959100"/>
            <a:ext cx="10515600" cy="2781300"/>
          </a:xfrm>
        </p:spPr>
        <p:txBody>
          <a:bodyPr anchor="t" anchorCtr="0"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722120"/>
            <a:ext cx="10515600" cy="1102995"/>
          </a:xfrm>
        </p:spPr>
        <p:txBody>
          <a:bodyPr lIns="144145" anchor="b" anchorCtr="0"/>
          <a:lstStyle>
            <a:lvl1pPr marL="0" indent="0">
              <a:buNone/>
              <a:defRPr sz="2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105" y="365125"/>
            <a:ext cx="10515600" cy="800100"/>
          </a:xfrm>
        </p:spPr>
        <p:txBody>
          <a:bodyPr anchor="ctr" anchorCtr="0"/>
          <a:lstStyle>
            <a:lvl1pPr algn="ctr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470" y="1482090"/>
            <a:ext cx="5220970" cy="823595"/>
          </a:xfrm>
        </p:spPr>
        <p:txBody>
          <a:bodyPr anchor="ctr" anchorCtr="0"/>
          <a:lstStyle>
            <a:lvl1pPr marL="0" indent="0">
              <a:buNone/>
              <a:defRPr sz="3200">
                <a:solidFill>
                  <a:srgbClr val="0070C0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200" y="2368550"/>
            <a:ext cx="5222240" cy="3820795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655" y="1482090"/>
            <a:ext cx="5097145" cy="823595"/>
          </a:xfrm>
        </p:spPr>
        <p:txBody>
          <a:bodyPr anchor="ctr" anchorCtr="0"/>
          <a:lstStyle>
            <a:lvl1pPr marL="0" indent="0">
              <a:buNone/>
              <a:defRPr sz="3200">
                <a:solidFill>
                  <a:srgbClr val="0070C0"/>
                </a:solidFill>
              </a:defRPr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655" y="2368550"/>
            <a:ext cx="5097145" cy="3820795"/>
          </a:xfrm>
        </p:spPr>
        <p:txBody>
          <a:bodyPr/>
          <a:lstStyle>
            <a:lvl1pPr>
              <a:defRPr sz="28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97485"/>
            <a:ext cx="10515600" cy="1325563"/>
          </a:xfrm>
        </p:spPr>
        <p:txBody>
          <a:bodyPr anchor="b" anchorCtr="0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 + 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-12700" y="-1905"/>
            <a:ext cx="7017385" cy="6861810"/>
          </a:xfrm>
          <a:noFill/>
        </p:spPr>
        <p:txBody>
          <a:bodyPr lIns="252095" tIns="144145"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350125" y="457200"/>
            <a:ext cx="4392295" cy="1055370"/>
          </a:xfrm>
        </p:spPr>
        <p:txBody>
          <a:bodyPr anchor="b" anchorCtr="0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7349490" y="1694180"/>
            <a:ext cx="4393565" cy="448056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文本 + 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505" y="-7620"/>
            <a:ext cx="7017385" cy="6861810"/>
          </a:xfrm>
          <a:noFill/>
        </p:spPr>
        <p:txBody>
          <a:bodyPr lIns="252095" tIns="144145"/>
          <a:lstStyle>
            <a:lvl1pPr marL="0" indent="0" algn="ctr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09575" y="457200"/>
            <a:ext cx="4279900" cy="1055370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09575" y="1694180"/>
            <a:ext cx="4280535" cy="4480560"/>
          </a:xfrm>
        </p:spPr>
        <p:txBody>
          <a:bodyPr/>
          <a:lstStyle>
            <a:lvl1pPr marL="0" indent="0"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  <p:sp>
        <p:nvSpPr>
          <p:cNvPr id="3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7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tags" Target="../tags/tag3.xml"/><Relationship Id="rId12" Type="http://schemas.openxmlformats.org/officeDocument/2006/relationships/tags" Target="../tags/tag2.xml"/><Relationship Id="rId11" Type="http://schemas.openxmlformats.org/officeDocument/2006/relationships/tags" Target="../tags/tag1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>
                <a:lumMod val="95000"/>
              </a:schemeClr>
            </a:gs>
            <a:gs pos="100000">
              <a:schemeClr val="bg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effectLst>
            <a:outerShdw blurRad="88900" dist="101600" dir="5400000" algn="ctr" rotWithShape="0">
              <a:srgbClr val="000000">
                <a:alpha val="2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微软雅黑 Light" panose="020B0502040204020203" charset="-122"/>
                <a:ea typeface="微软雅黑 Light" panose="020B0502040204020203" charset="-122"/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rgbClr val="202020"/>
          </a:solidFill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75000"/>
        <a:buFont typeface="Arial" panose="020B0604020202020204" pitchFamily="34" charset="0"/>
        <a:buChar char="•"/>
        <a:defRPr sz="2800" kern="1200">
          <a:solidFill>
            <a:schemeClr val="tx1">
              <a:lumMod val="85000"/>
              <a:lumOff val="1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575945" indent="-228600" algn="l" defTabSz="914400" rtl="0" eaLnBrk="1" fontAlgn="auto" latinLnBrk="0" hangingPunct="1">
        <a:lnSpc>
          <a:spcPct val="120000"/>
        </a:lnSpc>
        <a:spcBef>
          <a:spcPts val="500"/>
        </a:spcBef>
        <a:buSzPct val="75000"/>
        <a:buFont typeface="Arial" panose="020B0604020202020204" pitchFamily="34" charset="0"/>
        <a:buChar char="•"/>
        <a:defRPr sz="2200" kern="1200">
          <a:solidFill>
            <a:schemeClr val="tx1">
              <a:lumMod val="75000"/>
              <a:lumOff val="2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007745" indent="-228600" algn="l" defTabSz="914400" rtl="0" eaLnBrk="1" fontAlgn="auto" latinLnBrk="0" hangingPunct="1">
        <a:lnSpc>
          <a:spcPct val="120000"/>
        </a:lnSpc>
        <a:spcBef>
          <a:spcPts val="500"/>
        </a:spcBef>
        <a:buSzPct val="75000"/>
        <a:buFont typeface="Arial" panose="020B0604020202020204" pitchFamily="34" charset="0"/>
        <a:buChar char="‒"/>
        <a:defRPr sz="2000" kern="1200">
          <a:solidFill>
            <a:schemeClr val="tx1">
              <a:lumMod val="65000"/>
              <a:lumOff val="35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511935" indent="-228600" algn="l" defTabSz="914400" rtl="0" eaLnBrk="1" fontAlgn="auto" latinLnBrk="0" hangingPunct="1">
        <a:lnSpc>
          <a:spcPct val="100000"/>
        </a:lnSpc>
        <a:spcBef>
          <a:spcPts val="500"/>
        </a:spcBef>
        <a:buSzPct val="75000"/>
        <a:buFont typeface="Arial" panose="020B0604020202020204" pitchFamily="34" charset="0"/>
        <a:buChar char="˃"/>
        <a:defRPr sz="1800" kern="1200">
          <a:solidFill>
            <a:schemeClr val="tx1">
              <a:lumMod val="50000"/>
              <a:lumOff val="50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1943735" indent="-228600" algn="l" defTabSz="914400" rtl="0" eaLnBrk="1" fontAlgn="auto" latinLnBrk="0" hangingPunct="1">
        <a:lnSpc>
          <a:spcPct val="90000"/>
        </a:lnSpc>
        <a:spcBef>
          <a:spcPts val="500"/>
        </a:spcBef>
        <a:buSzPct val="75000"/>
        <a:buFont typeface="Arial" panose="020B0604020202020204" pitchFamily="34" charset="0"/>
        <a:buChar char="˃"/>
        <a:defRPr sz="1800" kern="1200">
          <a:solidFill>
            <a:schemeClr val="tx1">
              <a:lumMod val="50000"/>
              <a:lumOff val="50000"/>
            </a:schemeClr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2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1"/>
          <p:cNvSpPr>
            <a:spLocks noGrp="1"/>
          </p:cNvSpPr>
          <p:nvPr>
            <p:ph type="title"/>
            <p:custDataLst>
              <p:tags r:id="rId11"/>
            </p:custDataLst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8" name="文本占位符 2"/>
          <p:cNvSpPr>
            <a:spLocks noGrp="1"/>
          </p:cNvSpPr>
          <p:nvPr>
            <p:ph type="body" idx="1"/>
            <p:custDataLst>
              <p:tags r:id="rId12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10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bg1">
                    <a:lumMod val="50000"/>
                  </a:schemeClr>
                </a:solidFill>
                <a:latin typeface="黑体" panose="02010609060101010101" pitchFamily="49" charset="-122"/>
                <a:ea typeface="黑体" panose="02010609060101010101" pitchFamily="49" charset="-122"/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  <p:sp>
        <p:nvSpPr>
          <p:cNvPr id="2" name="KSO_TEMPLATE" hidden="1"/>
          <p:cNvSpPr/>
          <p:nvPr>
            <p:custDataLst>
              <p:tags r:id="rId13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</p:sldLayoutIdLst>
  <p:transition spd="med" advClick="0" advTm="2000">
    <p:pull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2.xml"/><Relationship Id="rId1" Type="http://schemas.openxmlformats.org/officeDocument/2006/relationships/tags" Target="../tags/tag4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13.xml"/><Relationship Id="rId7" Type="http://schemas.openxmlformats.org/officeDocument/2006/relationships/tags" Target="../tags/tag57.xml"/><Relationship Id="rId6" Type="http://schemas.openxmlformats.org/officeDocument/2006/relationships/image" Target="../media/image8.png"/><Relationship Id="rId5" Type="http://schemas.openxmlformats.org/officeDocument/2006/relationships/tags" Target="../tags/tag56.xml"/><Relationship Id="rId4" Type="http://schemas.openxmlformats.org/officeDocument/2006/relationships/tags" Target="../tags/tag55.xml"/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66.xml"/><Relationship Id="rId8" Type="http://schemas.openxmlformats.org/officeDocument/2006/relationships/tags" Target="../tags/tag65.xml"/><Relationship Id="rId7" Type="http://schemas.openxmlformats.org/officeDocument/2006/relationships/tags" Target="../tags/tag64.xml"/><Relationship Id="rId6" Type="http://schemas.openxmlformats.org/officeDocument/2006/relationships/tags" Target="../tags/tag63.xml"/><Relationship Id="rId5" Type="http://schemas.openxmlformats.org/officeDocument/2006/relationships/tags" Target="../tags/tag62.xml"/><Relationship Id="rId4" Type="http://schemas.openxmlformats.org/officeDocument/2006/relationships/tags" Target="../tags/tag61.xml"/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5" Type="http://schemas.openxmlformats.org/officeDocument/2006/relationships/notesSlide" Target="../notesSlides/notesSlide9.xml"/><Relationship Id="rId14" Type="http://schemas.openxmlformats.org/officeDocument/2006/relationships/slideLayout" Target="../slideLayouts/slideLayout15.xml"/><Relationship Id="rId13" Type="http://schemas.openxmlformats.org/officeDocument/2006/relationships/tags" Target="../tags/tag68.xml"/><Relationship Id="rId12" Type="http://schemas.openxmlformats.org/officeDocument/2006/relationships/image" Target="../media/image10.png"/><Relationship Id="rId11" Type="http://schemas.openxmlformats.org/officeDocument/2006/relationships/image" Target="../media/image9.png"/><Relationship Id="rId10" Type="http://schemas.openxmlformats.org/officeDocument/2006/relationships/tags" Target="../tags/tag67.xml"/><Relationship Id="rId1" Type="http://schemas.openxmlformats.org/officeDocument/2006/relationships/tags" Target="../tags/tag58.xml"/></Relationships>
</file>

<file path=ppt/slides/_rels/slide1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0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72.xml"/><Relationship Id="rId3" Type="http://schemas.openxmlformats.org/officeDocument/2006/relationships/tags" Target="../tags/tag71.xml"/><Relationship Id="rId2" Type="http://schemas.openxmlformats.org/officeDocument/2006/relationships/tags" Target="../tags/tag70.xml"/><Relationship Id="rId1" Type="http://schemas.openxmlformats.org/officeDocument/2006/relationships/tags" Target="../tags/tag69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81.xml"/><Relationship Id="rId8" Type="http://schemas.openxmlformats.org/officeDocument/2006/relationships/tags" Target="../tags/tag80.xml"/><Relationship Id="rId7" Type="http://schemas.openxmlformats.org/officeDocument/2006/relationships/tags" Target="../tags/tag79.xml"/><Relationship Id="rId6" Type="http://schemas.openxmlformats.org/officeDocument/2006/relationships/tags" Target="../tags/tag78.xml"/><Relationship Id="rId5" Type="http://schemas.openxmlformats.org/officeDocument/2006/relationships/tags" Target="../tags/tag77.xml"/><Relationship Id="rId4" Type="http://schemas.openxmlformats.org/officeDocument/2006/relationships/tags" Target="../tags/tag76.xml"/><Relationship Id="rId3" Type="http://schemas.openxmlformats.org/officeDocument/2006/relationships/tags" Target="../tags/tag75.xml"/><Relationship Id="rId2" Type="http://schemas.openxmlformats.org/officeDocument/2006/relationships/tags" Target="../tags/tag74.xml"/><Relationship Id="rId11" Type="http://schemas.openxmlformats.org/officeDocument/2006/relationships/notesSlide" Target="../notesSlides/notesSlide11.xml"/><Relationship Id="rId10" Type="http://schemas.openxmlformats.org/officeDocument/2006/relationships/slideLayout" Target="../slideLayouts/slideLayout18.xml"/><Relationship Id="rId1" Type="http://schemas.openxmlformats.org/officeDocument/2006/relationships/tags" Target="../tags/tag73.xml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2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85.xml"/><Relationship Id="rId4" Type="http://schemas.openxmlformats.org/officeDocument/2006/relationships/image" Target="../media/image11.png"/><Relationship Id="rId3" Type="http://schemas.openxmlformats.org/officeDocument/2006/relationships/tags" Target="../tags/tag84.xml"/><Relationship Id="rId2" Type="http://schemas.openxmlformats.org/officeDocument/2006/relationships/tags" Target="../tags/tag83.xml"/><Relationship Id="rId1" Type="http://schemas.openxmlformats.org/officeDocument/2006/relationships/tags" Target="../tags/tag82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9" Type="http://schemas.openxmlformats.org/officeDocument/2006/relationships/notesSlide" Target="../notesSlides/notesSlide13.xml"/><Relationship Id="rId18" Type="http://schemas.openxmlformats.org/officeDocument/2006/relationships/slideLayout" Target="../slideLayouts/slideLayout18.xml"/><Relationship Id="rId17" Type="http://schemas.openxmlformats.org/officeDocument/2006/relationships/tags" Target="../tags/tag102.xml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104.xml"/><Relationship Id="rId2" Type="http://schemas.openxmlformats.org/officeDocument/2006/relationships/image" Target="../media/image12.png"/><Relationship Id="rId1" Type="http://schemas.openxmlformats.org/officeDocument/2006/relationships/tags" Target="../tags/tag103.xml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106.xml"/><Relationship Id="rId2" Type="http://schemas.openxmlformats.org/officeDocument/2006/relationships/image" Target="../media/image13.png"/><Relationship Id="rId1" Type="http://schemas.openxmlformats.org/officeDocument/2006/relationships/tags" Target="../tags/tag105.xml"/></Relationships>
</file>

<file path=ppt/slides/_rels/slide18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png"/><Relationship Id="rId7" Type="http://schemas.openxmlformats.org/officeDocument/2006/relationships/tags" Target="../tags/tag113.xml"/><Relationship Id="rId6" Type="http://schemas.openxmlformats.org/officeDocument/2006/relationships/tags" Target="../tags/tag112.xml"/><Relationship Id="rId5" Type="http://schemas.openxmlformats.org/officeDocument/2006/relationships/tags" Target="../tags/tag111.xml"/><Relationship Id="rId4" Type="http://schemas.openxmlformats.org/officeDocument/2006/relationships/tags" Target="../tags/tag110.xml"/><Relationship Id="rId3" Type="http://schemas.openxmlformats.org/officeDocument/2006/relationships/tags" Target="../tags/tag109.xml"/><Relationship Id="rId2" Type="http://schemas.openxmlformats.org/officeDocument/2006/relationships/tags" Target="../tags/tag108.xml"/><Relationship Id="rId12" Type="http://schemas.openxmlformats.org/officeDocument/2006/relationships/notesSlide" Target="../notesSlides/notesSlide16.xml"/><Relationship Id="rId11" Type="http://schemas.openxmlformats.org/officeDocument/2006/relationships/slideLayout" Target="../slideLayouts/slideLayout13.xml"/><Relationship Id="rId10" Type="http://schemas.openxmlformats.org/officeDocument/2006/relationships/tags" Target="../tags/tag114.xml"/><Relationship Id="rId1" Type="http://schemas.openxmlformats.org/officeDocument/2006/relationships/tags" Target="../tags/tag107.xml"/></Relationships>
</file>

<file path=ppt/slides/_rels/slide19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7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tags" Target="../tags/tag11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9.xml"/><Relationship Id="rId6" Type="http://schemas.openxmlformats.org/officeDocument/2006/relationships/tags" Target="../tags/tag8.xml"/><Relationship Id="rId5" Type="http://schemas.openxmlformats.org/officeDocument/2006/relationships/tags" Target="../tags/tag7.xml"/><Relationship Id="rId4" Type="http://schemas.microsoft.com/office/2007/relationships/hdphoto" Target="../media/hdphoto1.wdp"/><Relationship Id="rId3" Type="http://schemas.openxmlformats.org/officeDocument/2006/relationships/image" Target="../media/image3.png"/><Relationship Id="rId2" Type="http://schemas.openxmlformats.org/officeDocument/2006/relationships/tags" Target="../tags/tag6.xml"/><Relationship Id="rId1" Type="http://schemas.openxmlformats.org/officeDocument/2006/relationships/tags" Target="../tags/tag5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126.xml"/><Relationship Id="rId7" Type="http://schemas.openxmlformats.org/officeDocument/2006/relationships/tags" Target="../tags/tag125.xml"/><Relationship Id="rId6" Type="http://schemas.openxmlformats.org/officeDocument/2006/relationships/tags" Target="../tags/tag124.xml"/><Relationship Id="rId5" Type="http://schemas.openxmlformats.org/officeDocument/2006/relationships/tags" Target="../tags/tag123.xml"/><Relationship Id="rId4" Type="http://schemas.openxmlformats.org/officeDocument/2006/relationships/tags" Target="../tags/tag122.xml"/><Relationship Id="rId3" Type="http://schemas.openxmlformats.org/officeDocument/2006/relationships/tags" Target="../tags/tag121.xml"/><Relationship Id="rId2" Type="http://schemas.openxmlformats.org/officeDocument/2006/relationships/tags" Target="../tags/tag120.xml"/><Relationship Id="rId10" Type="http://schemas.openxmlformats.org/officeDocument/2006/relationships/notesSlide" Target="../notesSlides/notesSlide18.xml"/><Relationship Id="rId1" Type="http://schemas.openxmlformats.org/officeDocument/2006/relationships/tags" Target="../tags/tag119.xml"/></Relationships>
</file>

<file path=ppt/slides/_rels/slide2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9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28.xml"/><Relationship Id="rId4" Type="http://schemas.openxmlformats.org/officeDocument/2006/relationships/image" Target="../media/image18.png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tags" Target="../tags/tag127.xml"/></Relationships>
</file>

<file path=ppt/slides/_rels/slide2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0.xml"/><Relationship Id="rId6" Type="http://schemas.openxmlformats.org/officeDocument/2006/relationships/slideLayout" Target="../slideLayouts/slideLayout18.xml"/><Relationship Id="rId5" Type="http://schemas.openxmlformats.org/officeDocument/2006/relationships/tags" Target="../tags/tag129.xml"/><Relationship Id="rId4" Type="http://schemas.openxmlformats.org/officeDocument/2006/relationships/image" Target="../media/image22.png"/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1.xml"/><Relationship Id="rId7" Type="http://schemas.openxmlformats.org/officeDocument/2006/relationships/slideLayout" Target="../slideLayouts/slideLayout15.xml"/><Relationship Id="rId6" Type="http://schemas.openxmlformats.org/officeDocument/2006/relationships/tags" Target="../tags/tag133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Relationship Id="rId3" Type="http://schemas.openxmlformats.org/officeDocument/2006/relationships/tags" Target="../tags/tag132.xml"/><Relationship Id="rId2" Type="http://schemas.openxmlformats.org/officeDocument/2006/relationships/tags" Target="../tags/tag131.xml"/><Relationship Id="rId1" Type="http://schemas.openxmlformats.org/officeDocument/2006/relationships/tags" Target="../tags/tag130.xml"/></Relationships>
</file>

<file path=ppt/slides/_rels/slide2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2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135.xml"/><Relationship Id="rId2" Type="http://schemas.openxmlformats.org/officeDocument/2006/relationships/image" Target="../media/image25.png"/><Relationship Id="rId1" Type="http://schemas.openxmlformats.org/officeDocument/2006/relationships/tags" Target="../tags/tag134.xml"/></Relationships>
</file>

<file path=ppt/slides/_rels/slide2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3.xml"/><Relationship Id="rId4" Type="http://schemas.openxmlformats.org/officeDocument/2006/relationships/slideLayout" Target="../slideLayouts/slideLayout18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" Type="http://schemas.openxmlformats.org/officeDocument/2006/relationships/tags" Target="../tags/tag136.xml"/></Relationships>
</file>

<file path=ppt/slides/_rels/slide2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4.xml"/><Relationship Id="rId4" Type="http://schemas.openxmlformats.org/officeDocument/2006/relationships/slideLayout" Target="../slideLayouts/slideLayout15.xml"/><Relationship Id="rId3" Type="http://schemas.openxmlformats.org/officeDocument/2006/relationships/tags" Target="../tags/tag140.xml"/><Relationship Id="rId2" Type="http://schemas.openxmlformats.org/officeDocument/2006/relationships/image" Target="../media/image26.png"/><Relationship Id="rId1" Type="http://schemas.openxmlformats.org/officeDocument/2006/relationships/tags" Target="../tags/tag139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41.xml"/><Relationship Id="rId1" Type="http://schemas.openxmlformats.org/officeDocument/2006/relationships/image" Target="../media/image27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42.xml"/></Relationships>
</file>

<file path=ppt/slides/_rels/slide2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26.xml"/><Relationship Id="rId4" Type="http://schemas.openxmlformats.org/officeDocument/2006/relationships/slideLayout" Target="../slideLayouts/slideLayout17.xml"/><Relationship Id="rId3" Type="http://schemas.openxmlformats.org/officeDocument/2006/relationships/tags" Target="../tags/tag145.xml"/><Relationship Id="rId2" Type="http://schemas.openxmlformats.org/officeDocument/2006/relationships/tags" Target="../tags/tag144.xml"/><Relationship Id="rId1" Type="http://schemas.openxmlformats.org/officeDocument/2006/relationships/tags" Target="../tags/tag143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3.xml"/><Relationship Id="rId2" Type="http://schemas.openxmlformats.org/officeDocument/2006/relationships/tags" Target="../tags/tag10.xml"/><Relationship Id="rId1" Type="http://schemas.openxmlformats.org/officeDocument/2006/relationships/tags" Target="../tags/tag9.xml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8.xml"/><Relationship Id="rId8" Type="http://schemas.openxmlformats.org/officeDocument/2006/relationships/tags" Target="../tags/tag18.xml"/><Relationship Id="rId7" Type="http://schemas.openxmlformats.org/officeDocument/2006/relationships/tags" Target="../tags/tag17.xml"/><Relationship Id="rId6" Type="http://schemas.openxmlformats.org/officeDocument/2006/relationships/tags" Target="../tags/tag16.xml"/><Relationship Id="rId5" Type="http://schemas.openxmlformats.org/officeDocument/2006/relationships/tags" Target="../tags/tag15.xml"/><Relationship Id="rId4" Type="http://schemas.openxmlformats.org/officeDocument/2006/relationships/tags" Target="../tags/tag14.xml"/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0" Type="http://schemas.openxmlformats.org/officeDocument/2006/relationships/notesSlide" Target="../notesSlides/notesSlide3.xml"/><Relationship Id="rId1" Type="http://schemas.openxmlformats.org/officeDocument/2006/relationships/tags" Target="../tags/tag11.xml"/></Relationships>
</file>

<file path=ppt/slides/_rels/slide5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4.xml"/><Relationship Id="rId5" Type="http://schemas.openxmlformats.org/officeDocument/2006/relationships/slideLayout" Target="../slideLayouts/slideLayout18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" Type="http://schemas.openxmlformats.org/officeDocument/2006/relationships/tags" Target="../tags/tag19.xml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31.xml"/><Relationship Id="rId8" Type="http://schemas.openxmlformats.org/officeDocument/2006/relationships/tags" Target="../tags/tag30.xml"/><Relationship Id="rId7" Type="http://schemas.openxmlformats.org/officeDocument/2006/relationships/tags" Target="../tags/tag29.xml"/><Relationship Id="rId6" Type="http://schemas.openxmlformats.org/officeDocument/2006/relationships/tags" Target="../tags/tag28.xml"/><Relationship Id="rId5" Type="http://schemas.openxmlformats.org/officeDocument/2006/relationships/tags" Target="../tags/tag27.xml"/><Relationship Id="rId4" Type="http://schemas.openxmlformats.org/officeDocument/2006/relationships/tags" Target="../tags/tag26.xml"/><Relationship Id="rId3" Type="http://schemas.openxmlformats.org/officeDocument/2006/relationships/tags" Target="../tags/tag25.xml"/><Relationship Id="rId2" Type="http://schemas.openxmlformats.org/officeDocument/2006/relationships/tags" Target="../tags/tag24.xml"/><Relationship Id="rId16" Type="http://schemas.openxmlformats.org/officeDocument/2006/relationships/notesSlide" Target="../notesSlides/notesSlide5.xml"/><Relationship Id="rId15" Type="http://schemas.openxmlformats.org/officeDocument/2006/relationships/slideLayout" Target="../slideLayouts/slideLayout18.xml"/><Relationship Id="rId14" Type="http://schemas.openxmlformats.org/officeDocument/2006/relationships/tags" Target="../tags/tag36.xml"/><Relationship Id="rId13" Type="http://schemas.openxmlformats.org/officeDocument/2006/relationships/tags" Target="../tags/tag35.xml"/><Relationship Id="rId12" Type="http://schemas.openxmlformats.org/officeDocument/2006/relationships/tags" Target="../tags/tag34.xml"/><Relationship Id="rId11" Type="http://schemas.openxmlformats.org/officeDocument/2006/relationships/tags" Target="../tags/tag33.xml"/><Relationship Id="rId10" Type="http://schemas.openxmlformats.org/officeDocument/2006/relationships/tags" Target="../tags/tag32.xml"/><Relationship Id="rId1" Type="http://schemas.openxmlformats.org/officeDocument/2006/relationships/tags" Target="../tags/tag23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5.xml"/><Relationship Id="rId4" Type="http://schemas.openxmlformats.org/officeDocument/2006/relationships/tags" Target="../tags/tag38.xml"/><Relationship Id="rId3" Type="http://schemas.openxmlformats.org/officeDocument/2006/relationships/tags" Target="../tags/tag3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45.xml"/><Relationship Id="rId8" Type="http://schemas.openxmlformats.org/officeDocument/2006/relationships/image" Target="../media/image7.png"/><Relationship Id="rId7" Type="http://schemas.openxmlformats.org/officeDocument/2006/relationships/image" Target="../media/image6.png"/><Relationship Id="rId6" Type="http://schemas.openxmlformats.org/officeDocument/2006/relationships/tags" Target="../tags/tag44.xml"/><Relationship Id="rId5" Type="http://schemas.openxmlformats.org/officeDocument/2006/relationships/tags" Target="../tags/tag43.xml"/><Relationship Id="rId4" Type="http://schemas.openxmlformats.org/officeDocument/2006/relationships/tags" Target="../tags/tag42.xml"/><Relationship Id="rId3" Type="http://schemas.openxmlformats.org/officeDocument/2006/relationships/tags" Target="../tags/tag41.xml"/><Relationship Id="rId2" Type="http://schemas.openxmlformats.org/officeDocument/2006/relationships/tags" Target="../tags/tag40.xml"/><Relationship Id="rId11" Type="http://schemas.openxmlformats.org/officeDocument/2006/relationships/notesSlide" Target="../notesSlides/notesSlide6.xml"/><Relationship Id="rId10" Type="http://schemas.openxmlformats.org/officeDocument/2006/relationships/slideLayout" Target="../slideLayouts/slideLayout13.xml"/><Relationship Id="rId1" Type="http://schemas.openxmlformats.org/officeDocument/2006/relationships/tags" Target="../tags/tag3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7.xml"/><Relationship Id="rId7" Type="http://schemas.openxmlformats.org/officeDocument/2006/relationships/slideLayout" Target="../slideLayouts/slideLayout13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p>
            <a:r>
              <a:rPr lang="en-US" altLang="zh-CN"/>
              <a:t>OA</a:t>
            </a:r>
            <a:r>
              <a:rPr lang="zh-CN" altLang="en-US"/>
              <a:t>协同办公项目展示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1129665" y="4155440"/>
            <a:ext cx="37147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1224915" y="4181475"/>
            <a:ext cx="2930525" cy="11068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6600"/>
              <a:t> </a:t>
            </a:r>
            <a:r>
              <a:rPr lang="zh-CN" altLang="en-US" sz="6600">
                <a:solidFill>
                  <a:schemeClr val="bg1"/>
                </a:solidFill>
                <a:latin typeface="华文行楷" panose="02010800040101010101" charset="-122"/>
                <a:ea typeface="华文行楷" panose="02010800040101010101" charset="-122"/>
              </a:rPr>
              <a:t>火箭队</a:t>
            </a:r>
            <a:endParaRPr lang="zh-CN" altLang="en-US" sz="6600">
              <a:solidFill>
                <a:schemeClr val="bg1"/>
              </a:solidFill>
              <a:latin typeface="华文行楷" panose="02010800040101010101" charset="-122"/>
              <a:ea typeface="华文行楷" panose="02010800040101010101" charset="-122"/>
            </a:endParaRPr>
          </a:p>
        </p:txBody>
      </p:sp>
    </p:spTree>
    <p:custDataLst>
      <p:tags r:id="rId1"/>
    </p:custDataLst>
  </p:cSld>
  <p:clrMapOvr>
    <a:masterClrMapping/>
  </p:clrMapOvr>
  <p:transition spd="med" advClick="0" advTm="2000">
    <p:pull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9"/>
          <p:cNvSpPr/>
          <p:nvPr>
            <p:custDataLst>
              <p:tags r:id="rId1"/>
            </p:custDataLst>
          </p:nvPr>
        </p:nvSpPr>
        <p:spPr>
          <a:xfrm>
            <a:off x="1470025" y="723900"/>
            <a:ext cx="1288415" cy="128841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ym typeface="Arial" panose="020B0604020202020204" pitchFamily="34" charset="0"/>
              </a:rPr>
              <a:t>5</a:t>
            </a:r>
            <a:endParaRPr lang="en-US" sz="6000" dirty="0">
              <a:sym typeface="Arial" panose="020B0604020202020204" pitchFamily="34" charset="0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1055688" y="0"/>
            <a:ext cx="11136312" cy="536028"/>
          </a:xfrm>
          <a:prstGeom prst="rect">
            <a:avLst/>
          </a:prstGeom>
          <a:solidFill>
            <a:schemeClr val="accent4">
              <a:lumMod val="65000"/>
              <a:lumOff val="3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189186" cy="536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189187" y="0"/>
            <a:ext cx="866502" cy="536027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/>
          </a:bodyPr>
          <a:lstStyle/>
          <a:p>
            <a:r>
              <a:rPr lang="en-US" altLang="zh-CN" sz="20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LOGO</a:t>
            </a:r>
            <a:endParaRPr lang="en-US" altLang="zh-CN" sz="200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1055688" y="-1"/>
            <a:ext cx="4310062" cy="536027"/>
          </a:xfrm>
          <a:prstGeom prst="rect">
            <a:avLst/>
          </a:prstGeom>
          <a:noFill/>
        </p:spPr>
        <p:txBody>
          <a:bodyPr vert="horz" wrap="square" rtlCol="0" anchor="ctr" anchorCtr="0">
            <a:norm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+mj-lt"/>
                <a:ea typeface="迷你简粗倩" panose="03000509000000000000" pitchFamily="65" charset="-122"/>
              </a:defRPr>
            </a:lvl1pPr>
          </a:lstStyle>
          <a:p>
            <a:r>
              <a:rPr lang="en-US" altLang="zh-CN" smtClean="0">
                <a:ea typeface="+mj-ea"/>
                <a:cs typeface="+mj-cs"/>
              </a:rPr>
              <a:t>LOREM IPSUM DOLOR</a:t>
            </a:r>
            <a:endParaRPr lang="zh-CN" altLang="en-US" dirty="0">
              <a:ea typeface="+mj-ea"/>
              <a:cs typeface="+mj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01135" y="1034415"/>
            <a:ext cx="48710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监听器截屏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805815" y="2813050"/>
            <a:ext cx="93579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dirty="0" smtClean="0">
                <a:sym typeface="+mn-ea"/>
              </a:rPr>
              <a:t>在测试类中使用</a:t>
            </a:r>
            <a:r>
              <a:rPr lang="en-US" altLang="zh-CN" sz="2400" dirty="0" smtClean="0">
                <a:sym typeface="+mn-ea"/>
              </a:rPr>
              <a:t>@Listeners</a:t>
            </a:r>
            <a:r>
              <a:rPr lang="zh-CN" altLang="en-US" sz="2400" dirty="0" smtClean="0">
                <a:sym typeface="+mn-ea"/>
              </a:rPr>
              <a:t>（</a:t>
            </a:r>
            <a:r>
              <a:rPr lang="en-US" altLang="zh-CN" sz="2400" dirty="0" err="1" smtClean="0">
                <a:sym typeface="+mn-ea"/>
              </a:rPr>
              <a:t>WebTestListener.class</a:t>
            </a:r>
            <a:r>
              <a:rPr lang="zh-CN" altLang="en-US" sz="2400" dirty="0" smtClean="0">
                <a:sym typeface="+mn-ea"/>
              </a:rPr>
              <a:t>）进行监听</a:t>
            </a:r>
            <a:endParaRPr lang="zh-CN" altLang="en-US" sz="2400" dirty="0" smtClean="0">
              <a:sym typeface="+mn-ea"/>
            </a:endParaRPr>
          </a:p>
          <a:p>
            <a:endParaRPr lang="en-US" altLang="zh-CN" sz="2400" dirty="0" smtClean="0"/>
          </a:p>
          <a:p>
            <a:r>
              <a:rPr lang="zh-CN" altLang="en-US" sz="2400" dirty="0" smtClean="0">
                <a:sym typeface="+mn-ea"/>
              </a:rPr>
              <a:t>用例失败时就会调用截屏类进行截屏，截图直接放到项目下。</a:t>
            </a:r>
            <a:endParaRPr lang="zh-CN" altLang="en-US" sz="2400"/>
          </a:p>
        </p:txBody>
      </p:sp>
      <p:pic>
        <p:nvPicPr>
          <p:cNvPr id="6" name="图片 5" descr="20181221-10540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5815" y="2012315"/>
            <a:ext cx="10058400" cy="4427855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>
            <p:custDataLst>
              <p:tags r:id="rId1"/>
            </p:custDataLst>
          </p:nvPr>
        </p:nvGrpSpPr>
        <p:grpSpPr>
          <a:xfrm>
            <a:off x="787539" y="1451643"/>
            <a:ext cx="1288652" cy="1288652"/>
            <a:chOff x="1975878" y="1980805"/>
            <a:chExt cx="812588" cy="812588"/>
          </a:xfrm>
        </p:grpSpPr>
        <p:sp>
          <p:nvSpPr>
            <p:cNvPr id="7" name="Oval 9"/>
            <p:cNvSpPr/>
            <p:nvPr>
              <p:custDataLst>
                <p:tags r:id="rId2"/>
              </p:custDataLst>
            </p:nvPr>
          </p:nvSpPr>
          <p:spPr>
            <a:xfrm>
              <a:off x="1975878" y="1980805"/>
              <a:ext cx="812588" cy="812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ym typeface="Arial" panose="020B0604020202020204" pitchFamily="34" charset="0"/>
              </a:endParaRPr>
            </a:p>
          </p:txBody>
        </p:sp>
        <p:sp>
          <p:nvSpPr>
            <p:cNvPr id="8" name="Freeform 93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2254337" y="2215256"/>
              <a:ext cx="255669" cy="343686"/>
            </a:xfrm>
            <a:custGeom>
              <a:avLst/>
              <a:gdLst>
                <a:gd name="T0" fmla="*/ 188 w 216"/>
                <a:gd name="T1" fmla="*/ 126 h 288"/>
                <a:gd name="T2" fmla="*/ 188 w 216"/>
                <a:gd name="T3" fmla="*/ 79 h 288"/>
                <a:gd name="T4" fmla="*/ 109 w 216"/>
                <a:gd name="T5" fmla="*/ 0 h 288"/>
                <a:gd name="T6" fmla="*/ 108 w 216"/>
                <a:gd name="T7" fmla="*/ 0 h 288"/>
                <a:gd name="T8" fmla="*/ 106 w 216"/>
                <a:gd name="T9" fmla="*/ 0 h 288"/>
                <a:gd name="T10" fmla="*/ 28 w 216"/>
                <a:gd name="T11" fmla="*/ 79 h 288"/>
                <a:gd name="T12" fmla="*/ 28 w 216"/>
                <a:gd name="T13" fmla="*/ 126 h 288"/>
                <a:gd name="T14" fmla="*/ 0 w 216"/>
                <a:gd name="T15" fmla="*/ 126 h 288"/>
                <a:gd name="T16" fmla="*/ 0 w 216"/>
                <a:gd name="T17" fmla="*/ 288 h 288"/>
                <a:gd name="T18" fmla="*/ 216 w 216"/>
                <a:gd name="T19" fmla="*/ 288 h 288"/>
                <a:gd name="T20" fmla="*/ 216 w 216"/>
                <a:gd name="T21" fmla="*/ 126 h 288"/>
                <a:gd name="T22" fmla="*/ 188 w 216"/>
                <a:gd name="T23" fmla="*/ 126 h 288"/>
                <a:gd name="T24" fmla="*/ 133 w 216"/>
                <a:gd name="T25" fmla="*/ 259 h 288"/>
                <a:gd name="T26" fmla="*/ 84 w 216"/>
                <a:gd name="T27" fmla="*/ 259 h 288"/>
                <a:gd name="T28" fmla="*/ 96 w 216"/>
                <a:gd name="T29" fmla="*/ 206 h 288"/>
                <a:gd name="T30" fmla="*/ 84 w 216"/>
                <a:gd name="T31" fmla="*/ 185 h 288"/>
                <a:gd name="T32" fmla="*/ 108 w 216"/>
                <a:gd name="T33" fmla="*/ 161 h 288"/>
                <a:gd name="T34" fmla="*/ 133 w 216"/>
                <a:gd name="T35" fmla="*/ 185 h 288"/>
                <a:gd name="T36" fmla="*/ 120 w 216"/>
                <a:gd name="T37" fmla="*/ 206 h 288"/>
                <a:gd name="T38" fmla="*/ 133 w 216"/>
                <a:gd name="T39" fmla="*/ 259 h 288"/>
                <a:gd name="T40" fmla="*/ 148 w 216"/>
                <a:gd name="T41" fmla="*/ 126 h 288"/>
                <a:gd name="T42" fmla="*/ 67 w 216"/>
                <a:gd name="T43" fmla="*/ 126 h 288"/>
                <a:gd name="T44" fmla="*/ 67 w 216"/>
                <a:gd name="T45" fmla="*/ 79 h 288"/>
                <a:gd name="T46" fmla="*/ 106 w 216"/>
                <a:gd name="T47" fmla="*/ 40 h 288"/>
                <a:gd name="T48" fmla="*/ 108 w 216"/>
                <a:gd name="T49" fmla="*/ 40 h 288"/>
                <a:gd name="T50" fmla="*/ 109 w 216"/>
                <a:gd name="T51" fmla="*/ 40 h 288"/>
                <a:gd name="T52" fmla="*/ 148 w 216"/>
                <a:gd name="T53" fmla="*/ 79 h 288"/>
                <a:gd name="T54" fmla="*/ 148 w 216"/>
                <a:gd name="T55" fmla="*/ 12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6" h="288">
                  <a:moveTo>
                    <a:pt x="188" y="126"/>
                  </a:moveTo>
                  <a:cubicBezTo>
                    <a:pt x="188" y="79"/>
                    <a:pt x="188" y="79"/>
                    <a:pt x="188" y="79"/>
                  </a:cubicBezTo>
                  <a:cubicBezTo>
                    <a:pt x="188" y="36"/>
                    <a:pt x="152" y="0"/>
                    <a:pt x="109" y="0"/>
                  </a:cubicBezTo>
                  <a:cubicBezTo>
                    <a:pt x="109" y="0"/>
                    <a:pt x="108" y="0"/>
                    <a:pt x="108" y="0"/>
                  </a:cubicBezTo>
                  <a:cubicBezTo>
                    <a:pt x="107" y="0"/>
                    <a:pt x="107" y="0"/>
                    <a:pt x="106" y="0"/>
                  </a:cubicBezTo>
                  <a:cubicBezTo>
                    <a:pt x="63" y="0"/>
                    <a:pt x="28" y="36"/>
                    <a:pt x="28" y="79"/>
                  </a:cubicBezTo>
                  <a:cubicBezTo>
                    <a:pt x="28" y="126"/>
                    <a:pt x="28" y="126"/>
                    <a:pt x="28" y="126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16" y="288"/>
                    <a:pt x="216" y="288"/>
                    <a:pt x="216" y="288"/>
                  </a:cubicBezTo>
                  <a:cubicBezTo>
                    <a:pt x="216" y="126"/>
                    <a:pt x="216" y="126"/>
                    <a:pt x="216" y="126"/>
                  </a:cubicBezTo>
                  <a:lnTo>
                    <a:pt x="188" y="126"/>
                  </a:lnTo>
                  <a:close/>
                  <a:moveTo>
                    <a:pt x="133" y="259"/>
                  </a:moveTo>
                  <a:cubicBezTo>
                    <a:pt x="84" y="259"/>
                    <a:pt x="84" y="259"/>
                    <a:pt x="84" y="259"/>
                  </a:cubicBezTo>
                  <a:cubicBezTo>
                    <a:pt x="96" y="206"/>
                    <a:pt x="96" y="206"/>
                    <a:pt x="96" y="206"/>
                  </a:cubicBezTo>
                  <a:cubicBezTo>
                    <a:pt x="88" y="202"/>
                    <a:pt x="84" y="194"/>
                    <a:pt x="84" y="185"/>
                  </a:cubicBezTo>
                  <a:cubicBezTo>
                    <a:pt x="84" y="172"/>
                    <a:pt x="95" y="161"/>
                    <a:pt x="108" y="161"/>
                  </a:cubicBezTo>
                  <a:cubicBezTo>
                    <a:pt x="122" y="161"/>
                    <a:pt x="133" y="172"/>
                    <a:pt x="133" y="185"/>
                  </a:cubicBezTo>
                  <a:cubicBezTo>
                    <a:pt x="133" y="194"/>
                    <a:pt x="128" y="202"/>
                    <a:pt x="120" y="206"/>
                  </a:cubicBezTo>
                  <a:lnTo>
                    <a:pt x="133" y="259"/>
                  </a:lnTo>
                  <a:close/>
                  <a:moveTo>
                    <a:pt x="148" y="126"/>
                  </a:moveTo>
                  <a:cubicBezTo>
                    <a:pt x="67" y="126"/>
                    <a:pt x="67" y="126"/>
                    <a:pt x="67" y="126"/>
                  </a:cubicBezTo>
                  <a:cubicBezTo>
                    <a:pt x="67" y="79"/>
                    <a:pt x="67" y="79"/>
                    <a:pt x="67" y="79"/>
                  </a:cubicBezTo>
                  <a:cubicBezTo>
                    <a:pt x="67" y="57"/>
                    <a:pt x="85" y="40"/>
                    <a:pt x="106" y="40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08" y="40"/>
                    <a:pt x="109" y="40"/>
                    <a:pt x="109" y="40"/>
                  </a:cubicBezTo>
                  <a:cubicBezTo>
                    <a:pt x="131" y="40"/>
                    <a:pt x="148" y="57"/>
                    <a:pt x="148" y="79"/>
                  </a:cubicBezTo>
                  <a:lnTo>
                    <a:pt x="148" y="1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ym typeface="Arial" panose="020B0604020202020204" pitchFamily="34" charset="0"/>
              </a:endParaRPr>
            </a:p>
          </p:txBody>
        </p:sp>
      </p:grpSp>
      <p:grpSp>
        <p:nvGrpSpPr>
          <p:cNvPr id="9" name="组合 8"/>
          <p:cNvGrpSpPr/>
          <p:nvPr>
            <p:custDataLst>
              <p:tags r:id="rId4"/>
            </p:custDataLst>
          </p:nvPr>
        </p:nvGrpSpPr>
        <p:grpSpPr>
          <a:xfrm>
            <a:off x="6846827" y="1451643"/>
            <a:ext cx="1288652" cy="1288652"/>
            <a:chOff x="4413643" y="1980806"/>
            <a:chExt cx="812588" cy="812588"/>
          </a:xfrm>
        </p:grpSpPr>
        <p:sp>
          <p:nvSpPr>
            <p:cNvPr id="10" name="Oval 22"/>
            <p:cNvSpPr/>
            <p:nvPr>
              <p:custDataLst>
                <p:tags r:id="rId5"/>
              </p:custDataLst>
            </p:nvPr>
          </p:nvSpPr>
          <p:spPr>
            <a:xfrm>
              <a:off x="4413643" y="1980806"/>
              <a:ext cx="812588" cy="812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ym typeface="Arial" panose="020B0604020202020204" pitchFamily="34" charset="0"/>
              </a:endParaRPr>
            </a:p>
          </p:txBody>
        </p:sp>
        <p:sp>
          <p:nvSpPr>
            <p:cNvPr id="11" name="Freeform 94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>
              <a:off x="4652889" y="2215256"/>
              <a:ext cx="341591" cy="318538"/>
            </a:xfrm>
            <a:custGeom>
              <a:avLst/>
              <a:gdLst>
                <a:gd name="T0" fmla="*/ 215 w 288"/>
                <a:gd name="T1" fmla="*/ 0 h 269"/>
                <a:gd name="T2" fmla="*/ 213 w 288"/>
                <a:gd name="T3" fmla="*/ 0 h 269"/>
                <a:gd name="T4" fmla="*/ 212 w 288"/>
                <a:gd name="T5" fmla="*/ 0 h 269"/>
                <a:gd name="T6" fmla="*/ 139 w 288"/>
                <a:gd name="T7" fmla="*/ 73 h 269"/>
                <a:gd name="T8" fmla="*/ 139 w 288"/>
                <a:gd name="T9" fmla="*/ 117 h 269"/>
                <a:gd name="T10" fmla="*/ 0 w 288"/>
                <a:gd name="T11" fmla="*/ 117 h 269"/>
                <a:gd name="T12" fmla="*/ 0 w 288"/>
                <a:gd name="T13" fmla="*/ 269 h 269"/>
                <a:gd name="T14" fmla="*/ 202 w 288"/>
                <a:gd name="T15" fmla="*/ 269 h 269"/>
                <a:gd name="T16" fmla="*/ 202 w 288"/>
                <a:gd name="T17" fmla="*/ 117 h 269"/>
                <a:gd name="T18" fmla="*/ 175 w 288"/>
                <a:gd name="T19" fmla="*/ 117 h 269"/>
                <a:gd name="T20" fmla="*/ 175 w 288"/>
                <a:gd name="T21" fmla="*/ 73 h 269"/>
                <a:gd name="T22" fmla="*/ 212 w 288"/>
                <a:gd name="T23" fmla="*/ 36 h 269"/>
                <a:gd name="T24" fmla="*/ 214 w 288"/>
                <a:gd name="T25" fmla="*/ 36 h 269"/>
                <a:gd name="T26" fmla="*/ 215 w 288"/>
                <a:gd name="T27" fmla="*/ 36 h 269"/>
                <a:gd name="T28" fmla="*/ 251 w 288"/>
                <a:gd name="T29" fmla="*/ 73 h 269"/>
                <a:gd name="T30" fmla="*/ 251 w 288"/>
                <a:gd name="T31" fmla="*/ 91 h 269"/>
                <a:gd name="T32" fmla="*/ 264 w 288"/>
                <a:gd name="T33" fmla="*/ 91 h 269"/>
                <a:gd name="T34" fmla="*/ 264 w 288"/>
                <a:gd name="T35" fmla="*/ 95 h 269"/>
                <a:gd name="T36" fmla="*/ 251 w 288"/>
                <a:gd name="T37" fmla="*/ 107 h 269"/>
                <a:gd name="T38" fmla="*/ 251 w 288"/>
                <a:gd name="T39" fmla="*/ 117 h 269"/>
                <a:gd name="T40" fmla="*/ 288 w 288"/>
                <a:gd name="T41" fmla="*/ 117 h 269"/>
                <a:gd name="T42" fmla="*/ 288 w 288"/>
                <a:gd name="T43" fmla="*/ 73 h 269"/>
                <a:gd name="T44" fmla="*/ 215 w 288"/>
                <a:gd name="T45" fmla="*/ 0 h 269"/>
                <a:gd name="T46" fmla="*/ 124 w 288"/>
                <a:gd name="T47" fmla="*/ 241 h 269"/>
                <a:gd name="T48" fmla="*/ 78 w 288"/>
                <a:gd name="T49" fmla="*/ 241 h 269"/>
                <a:gd name="T50" fmla="*/ 89 w 288"/>
                <a:gd name="T51" fmla="*/ 192 h 269"/>
                <a:gd name="T52" fmla="*/ 78 w 288"/>
                <a:gd name="T53" fmla="*/ 172 h 269"/>
                <a:gd name="T54" fmla="*/ 101 w 288"/>
                <a:gd name="T55" fmla="*/ 149 h 269"/>
                <a:gd name="T56" fmla="*/ 124 w 288"/>
                <a:gd name="T57" fmla="*/ 172 h 269"/>
                <a:gd name="T58" fmla="*/ 112 w 288"/>
                <a:gd name="T59" fmla="*/ 192 h 269"/>
                <a:gd name="T60" fmla="*/ 124 w 288"/>
                <a:gd name="T61" fmla="*/ 24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88" h="269">
                  <a:moveTo>
                    <a:pt x="215" y="0"/>
                  </a:moveTo>
                  <a:cubicBezTo>
                    <a:pt x="214" y="0"/>
                    <a:pt x="214" y="0"/>
                    <a:pt x="213" y="0"/>
                  </a:cubicBezTo>
                  <a:cubicBezTo>
                    <a:pt x="213" y="0"/>
                    <a:pt x="212" y="0"/>
                    <a:pt x="212" y="0"/>
                  </a:cubicBezTo>
                  <a:cubicBezTo>
                    <a:pt x="172" y="0"/>
                    <a:pt x="139" y="33"/>
                    <a:pt x="139" y="73"/>
                  </a:cubicBezTo>
                  <a:cubicBezTo>
                    <a:pt x="139" y="73"/>
                    <a:pt x="139" y="99"/>
                    <a:pt x="139" y="117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269"/>
                    <a:pt x="0" y="269"/>
                    <a:pt x="0" y="269"/>
                  </a:cubicBezTo>
                  <a:cubicBezTo>
                    <a:pt x="202" y="269"/>
                    <a:pt x="202" y="269"/>
                    <a:pt x="202" y="269"/>
                  </a:cubicBezTo>
                  <a:cubicBezTo>
                    <a:pt x="202" y="117"/>
                    <a:pt x="202" y="117"/>
                    <a:pt x="202" y="117"/>
                  </a:cubicBezTo>
                  <a:cubicBezTo>
                    <a:pt x="175" y="117"/>
                    <a:pt x="175" y="117"/>
                    <a:pt x="175" y="117"/>
                  </a:cubicBezTo>
                  <a:cubicBezTo>
                    <a:pt x="175" y="99"/>
                    <a:pt x="175" y="73"/>
                    <a:pt x="175" y="73"/>
                  </a:cubicBezTo>
                  <a:cubicBezTo>
                    <a:pt x="175" y="53"/>
                    <a:pt x="192" y="36"/>
                    <a:pt x="212" y="36"/>
                  </a:cubicBezTo>
                  <a:cubicBezTo>
                    <a:pt x="213" y="36"/>
                    <a:pt x="214" y="36"/>
                    <a:pt x="214" y="36"/>
                  </a:cubicBezTo>
                  <a:cubicBezTo>
                    <a:pt x="214" y="36"/>
                    <a:pt x="214" y="36"/>
                    <a:pt x="215" y="36"/>
                  </a:cubicBezTo>
                  <a:cubicBezTo>
                    <a:pt x="235" y="36"/>
                    <a:pt x="251" y="53"/>
                    <a:pt x="251" y="73"/>
                  </a:cubicBezTo>
                  <a:cubicBezTo>
                    <a:pt x="251" y="73"/>
                    <a:pt x="251" y="81"/>
                    <a:pt x="251" y="91"/>
                  </a:cubicBezTo>
                  <a:cubicBezTo>
                    <a:pt x="264" y="91"/>
                    <a:pt x="264" y="91"/>
                    <a:pt x="264" y="91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11"/>
                    <a:pt x="251" y="114"/>
                    <a:pt x="251" y="117"/>
                  </a:cubicBezTo>
                  <a:cubicBezTo>
                    <a:pt x="288" y="117"/>
                    <a:pt x="288" y="117"/>
                    <a:pt x="288" y="117"/>
                  </a:cubicBezTo>
                  <a:cubicBezTo>
                    <a:pt x="288" y="99"/>
                    <a:pt x="288" y="73"/>
                    <a:pt x="288" y="73"/>
                  </a:cubicBezTo>
                  <a:cubicBezTo>
                    <a:pt x="288" y="33"/>
                    <a:pt x="255" y="0"/>
                    <a:pt x="215" y="0"/>
                  </a:cubicBezTo>
                  <a:close/>
                  <a:moveTo>
                    <a:pt x="124" y="241"/>
                  </a:moveTo>
                  <a:cubicBezTo>
                    <a:pt x="78" y="241"/>
                    <a:pt x="78" y="241"/>
                    <a:pt x="78" y="241"/>
                  </a:cubicBezTo>
                  <a:cubicBezTo>
                    <a:pt x="89" y="192"/>
                    <a:pt x="89" y="192"/>
                    <a:pt x="89" y="192"/>
                  </a:cubicBezTo>
                  <a:cubicBezTo>
                    <a:pt x="82" y="188"/>
                    <a:pt x="78" y="181"/>
                    <a:pt x="78" y="172"/>
                  </a:cubicBezTo>
                  <a:cubicBezTo>
                    <a:pt x="78" y="160"/>
                    <a:pt x="88" y="149"/>
                    <a:pt x="101" y="149"/>
                  </a:cubicBezTo>
                  <a:cubicBezTo>
                    <a:pt x="113" y="149"/>
                    <a:pt x="124" y="160"/>
                    <a:pt x="124" y="172"/>
                  </a:cubicBezTo>
                  <a:cubicBezTo>
                    <a:pt x="124" y="181"/>
                    <a:pt x="119" y="188"/>
                    <a:pt x="112" y="192"/>
                  </a:cubicBezTo>
                  <a:lnTo>
                    <a:pt x="124" y="24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ym typeface="Arial" panose="020B0604020202020204" pitchFamily="34" charset="0"/>
              </a:endParaRPr>
            </a:p>
          </p:txBody>
        </p:sp>
      </p:grpSp>
      <p:sp>
        <p:nvSpPr>
          <p:cNvPr id="12" name="矩形 11"/>
          <p:cNvSpPr/>
          <p:nvPr>
            <p:custDataLst>
              <p:tags r:id="rId7"/>
            </p:custDataLst>
          </p:nvPr>
        </p:nvSpPr>
        <p:spPr>
          <a:xfrm>
            <a:off x="1055688" y="0"/>
            <a:ext cx="11136312" cy="536028"/>
          </a:xfrm>
          <a:prstGeom prst="rect">
            <a:avLst/>
          </a:prstGeom>
          <a:solidFill>
            <a:schemeClr val="accent4">
              <a:lumMod val="65000"/>
              <a:lumOff val="3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8"/>
            </p:custDataLst>
          </p:nvPr>
        </p:nvSpPr>
        <p:spPr>
          <a:xfrm>
            <a:off x="0" y="0"/>
            <a:ext cx="189186" cy="536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9"/>
            </p:custDataLst>
          </p:nvPr>
        </p:nvSpPr>
        <p:spPr>
          <a:xfrm>
            <a:off x="189187" y="0"/>
            <a:ext cx="866502" cy="536027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/>
          </a:bodyPr>
          <a:lstStyle/>
          <a:p>
            <a:r>
              <a:rPr lang="en-US" altLang="zh-CN" sz="20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LOGO</a:t>
            </a:r>
            <a:endParaRPr lang="en-US" altLang="zh-CN" sz="200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10"/>
            </p:custDataLst>
          </p:nvPr>
        </p:nvSpPr>
        <p:spPr>
          <a:xfrm>
            <a:off x="1055688" y="-1"/>
            <a:ext cx="4310062" cy="536027"/>
          </a:xfrm>
          <a:prstGeom prst="rect">
            <a:avLst/>
          </a:prstGeom>
          <a:noFill/>
        </p:spPr>
        <p:txBody>
          <a:bodyPr vert="horz" wrap="square" rtlCol="0" anchor="ctr" anchorCtr="0">
            <a:norm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+mj-lt"/>
                <a:ea typeface="迷你简粗倩" panose="03000509000000000000" pitchFamily="65" charset="-122"/>
              </a:defRPr>
            </a:lvl1pPr>
          </a:lstStyle>
          <a:p>
            <a:r>
              <a:rPr lang="en-US" altLang="zh-CN" smtClean="0">
                <a:ea typeface="+mj-ea"/>
                <a:cs typeface="+mj-cs"/>
              </a:rPr>
              <a:t>LOREM IPSUM DOLOR</a:t>
            </a:r>
            <a:endParaRPr lang="zh-CN" altLang="en-US" dirty="0">
              <a:ea typeface="+mj-ea"/>
              <a:cs typeface="+mj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56005" y="806450"/>
            <a:ext cx="29165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美化报告</a:t>
            </a:r>
            <a:endParaRPr lang="zh-CN" altLang="en-US" sz="3600"/>
          </a:p>
        </p:txBody>
      </p:sp>
      <p:sp>
        <p:nvSpPr>
          <p:cNvPr id="3" name="文本框 2"/>
          <p:cNvSpPr txBox="1"/>
          <p:nvPr/>
        </p:nvSpPr>
        <p:spPr>
          <a:xfrm>
            <a:off x="2212340" y="1799590"/>
            <a:ext cx="222313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ReportNg</a:t>
            </a:r>
            <a:endParaRPr lang="en-US" altLang="zh-CN" sz="2800"/>
          </a:p>
        </p:txBody>
      </p:sp>
      <p:sp>
        <p:nvSpPr>
          <p:cNvPr id="4" name="文本框 3"/>
          <p:cNvSpPr txBox="1"/>
          <p:nvPr/>
        </p:nvSpPr>
        <p:spPr>
          <a:xfrm>
            <a:off x="8468995" y="1823720"/>
            <a:ext cx="24606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3200"/>
              <a:t>TestNg</a:t>
            </a:r>
            <a:endParaRPr lang="en-US" altLang="zh-CN" sz="3200"/>
          </a:p>
        </p:txBody>
      </p:sp>
      <p:pic>
        <p:nvPicPr>
          <p:cNvPr id="5" name="内容占位符 3" descr="TIM图片20181227223122"/>
          <p:cNvPicPr>
            <a:picLocks noChangeAspect="1"/>
          </p:cNvPicPr>
          <p:nvPr>
            <p:ph sz="half" idx="1"/>
          </p:nvPr>
        </p:nvPicPr>
        <p:blipFill>
          <a:blip r:embed="rId11"/>
          <a:stretch>
            <a:fillRect/>
          </a:stretch>
        </p:blipFill>
        <p:spPr>
          <a:xfrm>
            <a:off x="1453515" y="2810510"/>
            <a:ext cx="3949700" cy="2381250"/>
          </a:xfrm>
          <a:prstGeom prst="rect">
            <a:avLst/>
          </a:prstGeom>
        </p:spPr>
      </p:pic>
      <p:pic>
        <p:nvPicPr>
          <p:cNvPr id="16" name="图片 17" descr="TIM图片20181228094429"/>
          <p:cNvPicPr>
            <a:picLocks noChangeAspect="1"/>
          </p:cNvPicPr>
          <p:nvPr>
            <p:ph sz="half" idx="2"/>
          </p:nvPr>
        </p:nvPicPr>
        <p:blipFill>
          <a:blip r:embed="rId12"/>
          <a:stretch>
            <a:fillRect/>
          </a:stretch>
        </p:blipFill>
        <p:spPr>
          <a:xfrm>
            <a:off x="6172200" y="3272155"/>
            <a:ext cx="5181600" cy="1457325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>
            <p:custDataLst>
              <p:tags r:id="rId1"/>
            </p:custDataLst>
          </p:nvPr>
        </p:nvSpPr>
        <p:spPr bwMode="black">
          <a:xfrm>
            <a:off x="2398602" y="3319087"/>
            <a:ext cx="739479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4000" b="1" dirty="0">
                <a:latin typeface="+mn-lt"/>
                <a:ea typeface="+mn-ea"/>
                <a:sym typeface="+mn-lt"/>
              </a:rPr>
              <a:t>测试流程</a:t>
            </a:r>
            <a:endParaRPr lang="zh-CN" altLang="en-US" sz="4000" b="1" dirty="0">
              <a:latin typeface="+mn-lt"/>
              <a:ea typeface="+mn-ea"/>
              <a:sym typeface="+mn-lt"/>
            </a:endParaRPr>
          </a:p>
        </p:txBody>
      </p:sp>
      <p:sp>
        <p:nvSpPr>
          <p:cNvPr id="5" name="椭圆 4"/>
          <p:cNvSpPr/>
          <p:nvPr>
            <p:custDataLst>
              <p:tags r:id="rId2"/>
            </p:custDataLst>
          </p:nvPr>
        </p:nvSpPr>
        <p:spPr>
          <a:xfrm>
            <a:off x="5485944" y="1874100"/>
            <a:ext cx="1220112" cy="12201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sym typeface="+mn-lt"/>
              </a:rPr>
              <a:t>2</a:t>
            </a:r>
            <a:endParaRPr lang="en-US" altLang="zh-CN" sz="6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693362" y="699683"/>
            <a:ext cx="2830676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3600" b="1" smtClean="0">
                <a:latin typeface="+mj-lt"/>
                <a:ea typeface="+mj-ea"/>
                <a:cs typeface="+mj-cs"/>
                <a:sym typeface="+mn-lt"/>
              </a:rPr>
              <a:t>CONTENTS</a:t>
            </a:r>
            <a:endParaRPr lang="en-US" altLang="zh-CN" sz="3600" b="1" smtClean="0">
              <a:latin typeface="+mj-lt"/>
              <a:ea typeface="+mj-ea"/>
              <a:cs typeface="+mj-cs"/>
              <a:sym typeface="+mn-lt"/>
            </a:endParaRPr>
          </a:p>
        </p:txBody>
      </p:sp>
    </p:spTree>
    <p:custDataLst>
      <p:tags r:id="rId4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693362" y="699683"/>
            <a:ext cx="2830676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ctr">
              <a:defRPr sz="36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>
                <a:sym typeface="+mn-lt"/>
              </a:rPr>
              <a:t>测试流程</a:t>
            </a:r>
            <a:endParaRPr lang="zh-CN" altLang="en-US" smtClean="0">
              <a:sym typeface="+mn-lt"/>
            </a:endParaRPr>
          </a:p>
        </p:txBody>
      </p:sp>
      <p:sp>
        <p:nvSpPr>
          <p:cNvPr id="4" name="椭圆 3"/>
          <p:cNvSpPr/>
          <p:nvPr>
            <p:custDataLst>
              <p:tags r:id="rId2"/>
            </p:custDataLst>
          </p:nvPr>
        </p:nvSpPr>
        <p:spPr>
          <a:xfrm>
            <a:off x="2608938" y="2125127"/>
            <a:ext cx="580228" cy="5802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1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17" name="椭圆 16"/>
          <p:cNvSpPr/>
          <p:nvPr>
            <p:custDataLst>
              <p:tags r:id="rId3"/>
            </p:custDataLst>
          </p:nvPr>
        </p:nvSpPr>
        <p:spPr>
          <a:xfrm>
            <a:off x="2608938" y="3213574"/>
            <a:ext cx="580228" cy="5802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3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21" name="椭圆 20"/>
          <p:cNvSpPr/>
          <p:nvPr>
            <p:custDataLst>
              <p:tags r:id="rId4"/>
            </p:custDataLst>
          </p:nvPr>
        </p:nvSpPr>
        <p:spPr>
          <a:xfrm>
            <a:off x="7005383" y="2125127"/>
            <a:ext cx="580228" cy="5802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2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23" name="椭圆 22"/>
          <p:cNvSpPr/>
          <p:nvPr>
            <p:custDataLst>
              <p:tags r:id="rId5"/>
            </p:custDataLst>
          </p:nvPr>
        </p:nvSpPr>
        <p:spPr>
          <a:xfrm>
            <a:off x="7005383" y="3213574"/>
            <a:ext cx="580228" cy="58022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4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6"/>
            </p:custDataLst>
          </p:nvPr>
        </p:nvSpPr>
        <p:spPr>
          <a:xfrm>
            <a:off x="7660637" y="3246771"/>
            <a:ext cx="3105306" cy="513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测试报告</a:t>
            </a:r>
            <a:endParaRPr lang="zh-CN" altLang="en-US" dirty="0"/>
          </a:p>
        </p:txBody>
      </p:sp>
      <p:sp>
        <p:nvSpPr>
          <p:cNvPr id="5" name="文本框 4"/>
          <p:cNvSpPr txBox="1"/>
          <p:nvPr>
            <p:custDataLst>
              <p:tags r:id="rId7"/>
            </p:custDataLst>
          </p:nvPr>
        </p:nvSpPr>
        <p:spPr>
          <a:xfrm>
            <a:off x="7660637" y="2158324"/>
            <a:ext cx="3105306" cy="513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测试用例</a:t>
            </a:r>
            <a:endParaRPr lang="zh-CN" altLang="en-US" dirty="0"/>
          </a:p>
        </p:txBody>
      </p:sp>
      <p:sp>
        <p:nvSpPr>
          <p:cNvPr id="9" name="文本框 8"/>
          <p:cNvSpPr txBox="1"/>
          <p:nvPr>
            <p:custDataLst>
              <p:tags r:id="rId8"/>
            </p:custDataLst>
          </p:nvPr>
        </p:nvSpPr>
        <p:spPr>
          <a:xfrm>
            <a:off x="3264192" y="2158324"/>
            <a:ext cx="3105306" cy="5138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测试计划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3275965" y="3267075"/>
            <a:ext cx="271716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 b="1"/>
              <a:t>自动化测试</a:t>
            </a:r>
            <a:endParaRPr lang="zh-CN" altLang="en-US" sz="2800" b="1"/>
          </a:p>
        </p:txBody>
      </p:sp>
    </p:spTree>
    <p:custDataLst>
      <p:tags r:id="rId9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93394" y="1473200"/>
            <a:ext cx="11321415" cy="17032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zh-CN"/>
            </a:defPPr>
            <a:lvl1pPr lvl="0">
              <a:lnSpc>
                <a:spcPct val="90000"/>
              </a:lnSpc>
              <a:spcBef>
                <a:spcPct val="0"/>
              </a:spcBef>
              <a:buNone/>
              <a:defRPr sz="48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dirty="0">
                <a:solidFill>
                  <a:schemeClr val="tx1"/>
                </a:solidFill>
              </a:rPr>
              <a:t>测试计划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493393" y="3426000"/>
            <a:ext cx="11321415" cy="106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zh-CN"/>
            </a:defPPr>
            <a:lvl1pPr marR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 kumimoji="0" sz="3600" b="0" i="0" u="none" strike="noStrike" cap="none" spc="0" normalizeH="0" baseline="0">
                <a:ln>
                  <a:noFill/>
                </a:ln>
                <a:effectLst/>
                <a:uLnTx/>
                <a:uFillTx/>
                <a:latin typeface="Calibri" panose="020F0502020204030204" charset="0"/>
                <a:ea typeface="微软雅黑" panose="020B0503020204020204" charset="-122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bg1">
                    <a:lumMod val="85000"/>
                  </a:schemeClr>
                </a:solidFill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>
                    <a:lumMod val="85000"/>
                  </a:schemeClr>
                </a:solidFill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>
                    <a:lumMod val="85000"/>
                  </a:schemeClr>
                </a:solidFill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bg1">
                    <a:lumMod val="85000"/>
                  </a:schemeClr>
                </a:solidFill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US" altLang="zh-CN" sz="1800" dirty="0" smtClean="0">
                <a:latin typeface="+mn-lt"/>
                <a:ea typeface="+mn-ea"/>
              </a:rPr>
              <a:t>Lorem ipsum dolor sit </a:t>
            </a:r>
            <a:r>
              <a:rPr lang="en-US" altLang="zh-CN" sz="1800" dirty="0" err="1" smtClean="0">
                <a:latin typeface="+mn-lt"/>
                <a:ea typeface="+mn-ea"/>
              </a:rPr>
              <a:t>amet</a:t>
            </a:r>
            <a:r>
              <a:rPr lang="en-US" altLang="zh-CN" sz="1800" dirty="0" smtClean="0">
                <a:latin typeface="+mn-lt"/>
                <a:ea typeface="+mn-ea"/>
              </a:rPr>
              <a:t>, </a:t>
            </a:r>
            <a:r>
              <a:rPr lang="en-US" altLang="zh-CN" sz="1800" dirty="0" err="1" smtClean="0">
                <a:latin typeface="+mn-lt"/>
                <a:ea typeface="+mn-ea"/>
              </a:rPr>
              <a:t>consectetur</a:t>
            </a:r>
            <a:r>
              <a:rPr lang="en-US" altLang="zh-CN" sz="1800" dirty="0" smtClean="0">
                <a:latin typeface="+mn-lt"/>
                <a:ea typeface="+mn-ea"/>
              </a:rPr>
              <a:t> </a:t>
            </a:r>
            <a:r>
              <a:rPr lang="en-US" altLang="zh-CN" sz="1800" dirty="0" err="1" smtClean="0">
                <a:latin typeface="+mn-lt"/>
                <a:ea typeface="+mn-ea"/>
              </a:rPr>
              <a:t>adipisicing</a:t>
            </a:r>
            <a:r>
              <a:rPr lang="en-US" altLang="zh-CN" sz="1800" dirty="0" smtClean="0">
                <a:latin typeface="+mn-lt"/>
                <a:ea typeface="+mn-ea"/>
              </a:rPr>
              <a:t> </a:t>
            </a:r>
            <a:r>
              <a:rPr lang="en-US" altLang="zh-CN" sz="1800" dirty="0" err="1" smtClean="0">
                <a:latin typeface="+mn-lt"/>
                <a:ea typeface="+mn-ea"/>
              </a:rPr>
              <a:t>elit</a:t>
            </a:r>
            <a:r>
              <a:rPr lang="en-US" altLang="zh-CN" sz="1800" dirty="0" smtClean="0">
                <a:latin typeface="+mn-lt"/>
                <a:ea typeface="+mn-ea"/>
              </a:rPr>
              <a:t>.</a:t>
            </a:r>
            <a:endParaRPr lang="zh-CN" altLang="en-US" sz="1800" dirty="0">
              <a:latin typeface="+mn-lt"/>
              <a:ea typeface="+mn-ea"/>
            </a:endParaRPr>
          </a:p>
        </p:txBody>
      </p:sp>
      <p:cxnSp>
        <p:nvCxnSpPr>
          <p:cNvPr id="5" name="直接连接符 4"/>
          <p:cNvCxnSpPr/>
          <p:nvPr>
            <p:custDataLst>
              <p:tags r:id="rId3"/>
            </p:custDataLst>
          </p:nvPr>
        </p:nvCxnSpPr>
        <p:spPr>
          <a:xfrm>
            <a:off x="493395" y="3293110"/>
            <a:ext cx="11321413" cy="635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图片 9" descr="TIM图片201812280909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63565" y="459105"/>
            <a:ext cx="6325870" cy="629475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>
            <p:custDataLst>
              <p:tags r:id="rId1"/>
            </p:custDataLst>
          </p:nvPr>
        </p:nvSpPr>
        <p:spPr>
          <a:xfrm>
            <a:off x="1055688" y="0"/>
            <a:ext cx="11136312" cy="536028"/>
          </a:xfrm>
          <a:prstGeom prst="rect">
            <a:avLst/>
          </a:prstGeom>
          <a:solidFill>
            <a:schemeClr val="accent4">
              <a:lumMod val="65000"/>
              <a:lumOff val="3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>
            <p:custDataLst>
              <p:tags r:id="rId2"/>
            </p:custDataLst>
          </p:nvPr>
        </p:nvSpPr>
        <p:spPr>
          <a:xfrm>
            <a:off x="0" y="0"/>
            <a:ext cx="189186" cy="536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89187" y="0"/>
            <a:ext cx="866502" cy="536027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/>
          </a:bodyPr>
          <a:lstStyle/>
          <a:p>
            <a:r>
              <a:rPr lang="en-US" altLang="zh-CN" sz="20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LOGO</a:t>
            </a:r>
            <a:endParaRPr lang="en-US" altLang="zh-CN" sz="200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任意多边形 12"/>
          <p:cNvSpPr/>
          <p:nvPr>
            <p:custDataLst>
              <p:tags r:id="rId4"/>
            </p:custDataLst>
          </p:nvPr>
        </p:nvSpPr>
        <p:spPr>
          <a:xfrm>
            <a:off x="5669367" y="71976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chemeClr val="accent4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63760" tIns="404451" rIns="363760" bIns="40445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400" b="1" kern="1200" dirty="0">
              <a:solidFill>
                <a:srgbClr val="E779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5" name="任意多边形 14"/>
          <p:cNvSpPr/>
          <p:nvPr>
            <p:custDataLst>
              <p:tags r:id="rId5"/>
            </p:custDataLst>
          </p:nvPr>
        </p:nvSpPr>
        <p:spPr>
          <a:xfrm>
            <a:off x="3782060" y="719761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sz="2000" kern="1200"/>
              <a:t>个人桌面</a:t>
            </a:r>
            <a:endParaRPr lang="zh-CN" altLang="en-US" sz="2000" kern="1200"/>
          </a:p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4800" kern="1200"/>
              <a:t>18</a:t>
            </a:r>
            <a:endParaRPr lang="en-US" altLang="zh-CN" sz="4800" kern="1200"/>
          </a:p>
        </p:txBody>
      </p:sp>
      <p:sp>
        <p:nvSpPr>
          <p:cNvPr id="16" name="任意多边形 15"/>
          <p:cNvSpPr/>
          <p:nvPr>
            <p:custDataLst>
              <p:tags r:id="rId6"/>
            </p:custDataLst>
          </p:nvPr>
        </p:nvSpPr>
        <p:spPr>
          <a:xfrm>
            <a:off x="4722098" y="2424685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chemeClr val="accent4">
              <a:lumMod val="50000"/>
              <a:lumOff val="50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63760" tIns="404451" rIns="363760" bIns="40445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400" b="1" kern="1200" dirty="0">
              <a:solidFill>
                <a:srgbClr val="E779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任意多边形 17"/>
          <p:cNvSpPr/>
          <p:nvPr>
            <p:custDataLst>
              <p:tags r:id="rId7"/>
            </p:custDataLst>
          </p:nvPr>
        </p:nvSpPr>
        <p:spPr>
          <a:xfrm>
            <a:off x="6619565" y="2418335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kern="1200"/>
              <a:t>人力资源</a:t>
            </a:r>
            <a:endParaRPr lang="zh-CN" altLang="en-US" kern="1200"/>
          </a:p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4400" kern="1200"/>
              <a:t>22</a:t>
            </a:r>
            <a:endParaRPr lang="en-US" altLang="zh-CN" sz="4400" kern="1200"/>
          </a:p>
        </p:txBody>
      </p:sp>
      <p:sp>
        <p:nvSpPr>
          <p:cNvPr id="19" name="任意多边形 18"/>
          <p:cNvSpPr/>
          <p:nvPr>
            <p:custDataLst>
              <p:tags r:id="rId8"/>
            </p:custDataLst>
          </p:nvPr>
        </p:nvSpPr>
        <p:spPr>
          <a:xfrm>
            <a:off x="5669367" y="4129608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chemeClr val="accent4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63760" tIns="404451" rIns="363760" bIns="404451" numCol="1" spcCol="1270" anchor="ctr" anchorCtr="0">
            <a:noAutofit/>
          </a:bodyPr>
          <a:lstStyle/>
          <a:p>
            <a:pPr lvl="0" algn="ctr" defTabSz="10668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2400" b="1" kern="1200" dirty="0">
              <a:solidFill>
                <a:srgbClr val="E7796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任意多边形 20"/>
          <p:cNvSpPr/>
          <p:nvPr>
            <p:custDataLst>
              <p:tags r:id="rId9"/>
            </p:custDataLst>
          </p:nvPr>
        </p:nvSpPr>
        <p:spPr>
          <a:xfrm>
            <a:off x="3782060" y="4129608"/>
            <a:ext cx="1747506" cy="2008628"/>
          </a:xfrm>
          <a:custGeom>
            <a:avLst/>
            <a:gdLst>
              <a:gd name="connsiteX0" fmla="*/ 0 w 2008628"/>
              <a:gd name="connsiteY0" fmla="*/ 873753 h 1747506"/>
              <a:gd name="connsiteX1" fmla="*/ 436877 w 2008628"/>
              <a:gd name="connsiteY1" fmla="*/ 0 h 1747506"/>
              <a:gd name="connsiteX2" fmla="*/ 1571752 w 2008628"/>
              <a:gd name="connsiteY2" fmla="*/ 0 h 1747506"/>
              <a:gd name="connsiteX3" fmla="*/ 2008628 w 2008628"/>
              <a:gd name="connsiteY3" fmla="*/ 873753 h 1747506"/>
              <a:gd name="connsiteX4" fmla="*/ 1571752 w 2008628"/>
              <a:gd name="connsiteY4" fmla="*/ 1747506 h 1747506"/>
              <a:gd name="connsiteX5" fmla="*/ 436877 w 2008628"/>
              <a:gd name="connsiteY5" fmla="*/ 1747506 h 1747506"/>
              <a:gd name="connsiteX6" fmla="*/ 0 w 2008628"/>
              <a:gd name="connsiteY6" fmla="*/ 873753 h 17475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08628" h="1747506">
                <a:moveTo>
                  <a:pt x="1004314" y="0"/>
                </a:moveTo>
                <a:lnTo>
                  <a:pt x="2008627" y="380083"/>
                </a:lnTo>
                <a:lnTo>
                  <a:pt x="2008627" y="1367424"/>
                </a:lnTo>
                <a:lnTo>
                  <a:pt x="1004314" y="1747506"/>
                </a:lnTo>
                <a:lnTo>
                  <a:pt x="1" y="1367424"/>
                </a:lnTo>
                <a:lnTo>
                  <a:pt x="1" y="380083"/>
                </a:lnTo>
                <a:lnTo>
                  <a:pt x="1004314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272320" tIns="313011" rIns="272320" bIns="313011" numCol="1" spcCol="1270" anchor="ctr" anchorCtr="0">
            <a:noAutofit/>
          </a:bodyPr>
          <a:lstStyle/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zh-CN" altLang="en-US" kern="1200"/>
              <a:t>知识交流</a:t>
            </a:r>
            <a:endParaRPr lang="zh-CN" altLang="en-US" kern="1200"/>
          </a:p>
          <a:p>
            <a:pPr lvl="0" algn="ctr" defTabSz="1600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4000" kern="1200"/>
              <a:t>44</a:t>
            </a:r>
            <a:endParaRPr lang="en-US" altLang="zh-CN" sz="4000" kern="1200"/>
          </a:p>
        </p:txBody>
      </p:sp>
      <p:sp>
        <p:nvSpPr>
          <p:cNvPr id="25" name="文本框 24"/>
          <p:cNvSpPr txBox="1"/>
          <p:nvPr>
            <p:custDataLst>
              <p:tags r:id="rId10"/>
            </p:custDataLst>
          </p:nvPr>
        </p:nvSpPr>
        <p:spPr>
          <a:xfrm>
            <a:off x="5669367" y="1121486"/>
            <a:ext cx="1747506" cy="1205177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0" tIns="121920" rIns="121920" bIns="121920" numCol="1" spcCol="1270" anchor="ctr" anchorCtr="0">
            <a:normAutofit/>
          </a:bodyPr>
          <a:lstStyle>
            <a:defPPr>
              <a:defRPr lang="zh-CN"/>
            </a:defPPr>
            <a:lvl1pPr lvl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 sz="3200" b="1">
                <a:solidFill>
                  <a:schemeClr val="bg1"/>
                </a:solidFill>
                <a:ea typeface="微软雅黑" panose="020B0503020204020204" charset="-122"/>
              </a:defRPr>
            </a:lvl1pPr>
            <a:lvl2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2pPr>
            <a:lvl3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3pPr>
            <a:lvl4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4pPr>
            <a:lvl5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5pPr>
            <a:lvl6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6pPr>
            <a:lvl7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7pPr>
            <a:lvl8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8pPr>
            <a:lvl9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9pPr>
          </a:lstStyle>
          <a:p>
            <a:r>
              <a:rPr lang="zh-CN" altLang="en-US" dirty="0">
                <a:ea typeface="+mn-ea"/>
              </a:rPr>
              <a:t>个人办公</a:t>
            </a:r>
            <a:endParaRPr lang="zh-CN" altLang="en-US" dirty="0">
              <a:ea typeface="+mn-ea"/>
            </a:endParaRPr>
          </a:p>
        </p:txBody>
      </p:sp>
      <p:sp>
        <p:nvSpPr>
          <p:cNvPr id="26" name="文本框 25"/>
          <p:cNvSpPr txBox="1"/>
          <p:nvPr>
            <p:custDataLst>
              <p:tags r:id="rId11"/>
            </p:custDataLst>
          </p:nvPr>
        </p:nvSpPr>
        <p:spPr>
          <a:xfrm>
            <a:off x="7469901" y="1121487"/>
            <a:ext cx="3299699" cy="1205177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0" tIns="121920" rIns="121920" bIns="121920" numCol="1" spcCol="1270" anchor="ctr" anchorCtr="0">
            <a:normAutofit/>
          </a:bodyPr>
          <a:lstStyle>
            <a:defPPr>
              <a:defRPr lang="zh-CN"/>
            </a:defPPr>
            <a:lvl1pPr lvl="0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 sz="3200" b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charset="-122"/>
              </a:defRPr>
            </a:lvl1pPr>
            <a:lvl2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2pPr>
            <a:lvl3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3pPr>
            <a:lvl4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4pPr>
            <a:lvl5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5pPr>
            <a:lvl6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6pPr>
            <a:lvl7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7pPr>
            <a:lvl8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8pPr>
            <a:lvl9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9pPr>
          </a:lstStyle>
          <a:p>
            <a:r>
              <a:rPr lang="en-US" altLang="zh-CN" sz="4400" dirty="0">
                <a:ea typeface="+mn-ea"/>
              </a:rPr>
              <a:t>101</a:t>
            </a:r>
            <a:endParaRPr lang="en-US" altLang="zh-CN" sz="4400" dirty="0">
              <a:ea typeface="+mn-ea"/>
            </a:endParaRPr>
          </a:p>
        </p:txBody>
      </p:sp>
      <p:sp>
        <p:nvSpPr>
          <p:cNvPr id="27" name="文本框 26"/>
          <p:cNvSpPr txBox="1"/>
          <p:nvPr>
            <p:custDataLst>
              <p:tags r:id="rId12"/>
            </p:custDataLst>
          </p:nvPr>
        </p:nvSpPr>
        <p:spPr>
          <a:xfrm>
            <a:off x="4649707" y="2813129"/>
            <a:ext cx="1741479" cy="1218458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0" tIns="121920" rIns="121920" bIns="121920" numCol="1" spcCol="1270" anchor="ctr" anchorCtr="0">
            <a:normAutofit/>
          </a:bodyPr>
          <a:lstStyle>
            <a:defPPr>
              <a:defRPr lang="zh-CN"/>
            </a:defPPr>
            <a:lvl1pPr lvl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 sz="3200" b="1">
                <a:solidFill>
                  <a:schemeClr val="bg1"/>
                </a:solidFill>
                <a:ea typeface="微软雅黑" panose="020B0503020204020204" charset="-122"/>
              </a:defRPr>
            </a:lvl1pPr>
            <a:lvl2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2pPr>
            <a:lvl3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3pPr>
            <a:lvl4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4pPr>
            <a:lvl5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5pPr>
            <a:lvl6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6pPr>
            <a:lvl7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7pPr>
            <a:lvl8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8pPr>
            <a:lvl9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9pPr>
          </a:lstStyle>
          <a:p>
            <a:r>
              <a:rPr lang="zh-CN" altLang="en-US" sz="1800" dirty="0">
                <a:ea typeface="+mn-ea"/>
              </a:rPr>
              <a:t>行政办公</a:t>
            </a:r>
            <a:endParaRPr lang="zh-CN" altLang="en-US" sz="1800" dirty="0">
              <a:ea typeface="+mn-ea"/>
            </a:endParaRPr>
          </a:p>
          <a:p>
            <a:r>
              <a:rPr lang="en-US" altLang="zh-CN" sz="3600" dirty="0">
                <a:ea typeface="+mn-ea"/>
              </a:rPr>
              <a:t>28</a:t>
            </a:r>
            <a:endParaRPr lang="en-US" altLang="zh-CN" sz="3600" dirty="0">
              <a:ea typeface="+mn-ea"/>
            </a:endParaRPr>
          </a:p>
        </p:txBody>
      </p:sp>
      <p:sp>
        <p:nvSpPr>
          <p:cNvPr id="28" name="文本框 27"/>
          <p:cNvSpPr txBox="1"/>
          <p:nvPr>
            <p:custDataLst>
              <p:tags r:id="rId13"/>
            </p:custDataLst>
          </p:nvPr>
        </p:nvSpPr>
        <p:spPr>
          <a:xfrm>
            <a:off x="1714500" y="2826410"/>
            <a:ext cx="2935286" cy="1205177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0" tIns="121920" rIns="121920" bIns="121920" numCol="1" spcCol="1270" anchor="ctr" anchorCtr="0">
            <a:normAutofit lnSpcReduction="20000"/>
          </a:bodyPr>
          <a:lstStyle>
            <a:defPPr>
              <a:defRPr lang="zh-CN"/>
            </a:defPPr>
            <a:lvl1pPr lvl="0" algn="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 sz="3200" b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charset="-122"/>
                <a:ea typeface="微软雅黑" panose="020B0503020204020204" charset="-122"/>
              </a:defRPr>
            </a:lvl1pPr>
            <a:lvl2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2pPr>
            <a:lvl3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3pPr>
            <a:lvl4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4pPr>
            <a:lvl5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5pPr>
            <a:lvl6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6pPr>
            <a:lvl7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7pPr>
            <a:lvl8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8pPr>
            <a:lvl9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9pPr>
          </a:lstStyle>
          <a:p>
            <a:r>
              <a:rPr lang="zh-CN" altLang="en-US" sz="3600" dirty="0">
                <a:latin typeface="+mn-lt"/>
                <a:ea typeface="+mn-ea"/>
              </a:rPr>
              <a:t>用例总数</a:t>
            </a:r>
            <a:r>
              <a:rPr lang="en-US" altLang="zh-CN" sz="4400" dirty="0">
                <a:solidFill>
                  <a:srgbClr val="FF0000"/>
                </a:solidFill>
                <a:latin typeface="+mn-lt"/>
                <a:ea typeface="+mn-ea"/>
              </a:rPr>
              <a:t>242</a:t>
            </a:r>
            <a:endParaRPr lang="en-US" altLang="zh-CN" sz="4400" dirty="0">
              <a:solidFill>
                <a:srgbClr val="FF0000"/>
              </a:solidFill>
              <a:latin typeface="+mn-lt"/>
              <a:ea typeface="+mn-ea"/>
            </a:endParaRPr>
          </a:p>
        </p:txBody>
      </p:sp>
      <p:sp>
        <p:nvSpPr>
          <p:cNvPr id="29" name="文本框 28"/>
          <p:cNvSpPr txBox="1"/>
          <p:nvPr>
            <p:custDataLst>
              <p:tags r:id="rId14"/>
            </p:custDataLst>
          </p:nvPr>
        </p:nvSpPr>
        <p:spPr>
          <a:xfrm>
            <a:off x="5669367" y="4531333"/>
            <a:ext cx="1747506" cy="1205177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0" tIns="121920" rIns="121920" bIns="121920" numCol="1" spcCol="1270" anchor="ctr" anchorCtr="0">
            <a:normAutofit/>
          </a:bodyPr>
          <a:lstStyle>
            <a:defPPr>
              <a:defRPr lang="zh-CN"/>
            </a:defPPr>
            <a:lvl1pPr lvl="0" algn="ctr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 sz="3200" b="1">
                <a:solidFill>
                  <a:schemeClr val="bg1"/>
                </a:solidFill>
                <a:ea typeface="微软雅黑" panose="020B0503020204020204" charset="-122"/>
              </a:defRPr>
            </a:lvl1pPr>
            <a:lvl2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2pPr>
            <a:lvl3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3pPr>
            <a:lvl4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4pPr>
            <a:lvl5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5pPr>
            <a:lvl6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6pPr>
            <a:lvl7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7pPr>
            <a:lvl8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8pPr>
            <a:lvl9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9pPr>
          </a:lstStyle>
          <a:p>
            <a:r>
              <a:rPr lang="zh-CN" altLang="en-US" sz="2400" dirty="0">
                <a:ea typeface="+mn-ea"/>
              </a:rPr>
              <a:t>系统设置</a:t>
            </a:r>
            <a:endParaRPr lang="zh-CN" altLang="en-US" sz="2400" dirty="0">
              <a:ea typeface="+mn-ea"/>
            </a:endParaRPr>
          </a:p>
        </p:txBody>
      </p:sp>
      <p:sp>
        <p:nvSpPr>
          <p:cNvPr id="30" name="文本框 29"/>
          <p:cNvSpPr txBox="1"/>
          <p:nvPr>
            <p:custDataLst>
              <p:tags r:id="rId15"/>
            </p:custDataLst>
          </p:nvPr>
        </p:nvSpPr>
        <p:spPr>
          <a:xfrm>
            <a:off x="7469901" y="4531334"/>
            <a:ext cx="3299699" cy="1205177"/>
          </a:xfrm>
          <a:prstGeom prst="rect">
            <a:avLst/>
          </a:pr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21920" tIns="121920" rIns="121920" bIns="121920" numCol="1" spcCol="1270" anchor="ctr" anchorCtr="0">
            <a:normAutofit/>
          </a:bodyPr>
          <a:lstStyle>
            <a:defPPr>
              <a:defRPr lang="zh-CN"/>
            </a:defPPr>
            <a:lvl1pPr lvl="0" defTabSz="14224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 sz="3200" b="1">
                <a:solidFill>
                  <a:schemeClr val="tx1">
                    <a:lumMod val="50000"/>
                    <a:lumOff val="50000"/>
                  </a:schemeClr>
                </a:solidFill>
                <a:ea typeface="微软雅黑" panose="020B0503020204020204" charset="-122"/>
              </a:defRPr>
            </a:lvl1pPr>
            <a:lvl2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2pPr>
            <a:lvl3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3pPr>
            <a:lvl4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4pPr>
            <a:lvl5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5pPr>
            <a:lvl6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6pPr>
            <a:lvl7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7pPr>
            <a:lvl8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8pPr>
            <a:lvl9pPr>
              <a:defRPr>
                <a:solidFill>
                  <a:schemeClr val="tx1">
                    <a:hueOff val="0"/>
                    <a:satOff val="0"/>
                    <a:lumOff val="0"/>
                    <a:alphaOff val="0"/>
                  </a:schemeClr>
                </a:solidFill>
              </a:defRPr>
            </a:lvl9pPr>
          </a:lstStyle>
          <a:p>
            <a:r>
              <a:rPr lang="en-US" altLang="zh-CN" sz="5400" dirty="0">
                <a:ea typeface="+mn-ea"/>
              </a:rPr>
              <a:t>29</a:t>
            </a:r>
            <a:endParaRPr lang="en-US" altLang="zh-CN" sz="5400" dirty="0">
              <a:ea typeface="+mn-ea"/>
            </a:endParaRPr>
          </a:p>
        </p:txBody>
      </p:sp>
      <p:sp>
        <p:nvSpPr>
          <p:cNvPr id="31" name="文本框 30"/>
          <p:cNvSpPr txBox="1"/>
          <p:nvPr>
            <p:custDataLst>
              <p:tags r:id="rId16"/>
            </p:custDataLst>
          </p:nvPr>
        </p:nvSpPr>
        <p:spPr>
          <a:xfrm>
            <a:off x="1055688" y="-1"/>
            <a:ext cx="4310062" cy="536027"/>
          </a:xfrm>
          <a:prstGeom prst="rect">
            <a:avLst/>
          </a:prstGeom>
          <a:noFill/>
        </p:spPr>
        <p:txBody>
          <a:bodyPr vert="horz" wrap="square" rtlCol="0" anchor="ctr" anchorCtr="0">
            <a:norm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+mj-lt"/>
                <a:ea typeface="迷你简粗倩" panose="03000509000000000000" pitchFamily="65" charset="-122"/>
              </a:defRPr>
            </a:lvl1pPr>
          </a:lstStyle>
          <a:p>
            <a:r>
              <a:rPr lang="en-US" altLang="zh-CN" smtClean="0">
                <a:ea typeface="+mj-ea"/>
                <a:cs typeface="+mj-cs"/>
              </a:rPr>
              <a:t>LOREM IPSUM DOLOR</a:t>
            </a:r>
            <a:endParaRPr lang="zh-CN" altLang="en-US" dirty="0">
              <a:ea typeface="+mj-ea"/>
              <a:cs typeface="+mj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02590" y="894080"/>
            <a:ext cx="24199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测试用例</a:t>
            </a:r>
            <a:endParaRPr lang="zh-CN" altLang="en-US" sz="3200"/>
          </a:p>
        </p:txBody>
      </p:sp>
    </p:spTree>
    <p:custDataLst>
      <p:tags r:id="rId17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>
            <p:custDataLst>
              <p:tags r:id="rId1"/>
            </p:custDataLst>
          </p:nvPr>
        </p:nvCxnSpPr>
        <p:spPr>
          <a:xfrm>
            <a:off x="493395" y="1077595"/>
            <a:ext cx="11321413" cy="635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527050" y="248285"/>
            <a:ext cx="267779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/>
              <a:t>自动化测试</a:t>
            </a:r>
            <a:endParaRPr lang="zh-CN" altLang="en-US" sz="3600"/>
          </a:p>
        </p:txBody>
      </p:sp>
      <p:sp>
        <p:nvSpPr>
          <p:cNvPr id="6" name="文本框 5"/>
          <p:cNvSpPr txBox="1"/>
          <p:nvPr/>
        </p:nvSpPr>
        <p:spPr>
          <a:xfrm>
            <a:off x="723265" y="1313180"/>
            <a:ext cx="664845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通过</a:t>
            </a:r>
            <a:r>
              <a:rPr lang="en-US" altLang="zh-CN" sz="2800"/>
              <a:t>testng.xml </a:t>
            </a:r>
            <a:r>
              <a:rPr lang="zh-CN" altLang="en-US" sz="2800"/>
              <a:t>运行所有模块的测试用例</a:t>
            </a:r>
            <a:endParaRPr lang="zh-CN" altLang="en-US" sz="2800"/>
          </a:p>
        </p:txBody>
      </p:sp>
      <p:pic>
        <p:nvPicPr>
          <p:cNvPr id="7" name="图片 6" descr="TIM图片2018122721280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050" y="2100580"/>
            <a:ext cx="5547995" cy="391731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med" advClick="0" advTm="2000">
    <p:pull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>
            <p:custDataLst>
              <p:tags r:id="rId1"/>
            </p:custDataLst>
          </p:nvPr>
        </p:nvCxnSpPr>
        <p:spPr>
          <a:xfrm>
            <a:off x="80010" y="955675"/>
            <a:ext cx="11321413" cy="635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43865" y="284480"/>
            <a:ext cx="368173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自动化测试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650875" y="1225550"/>
            <a:ext cx="7030085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测试用例运行后，</a:t>
            </a:r>
            <a:r>
              <a:rPr lang="en-US" altLang="zh-CN" sz="2800"/>
              <a:t>ReportNg</a:t>
            </a:r>
            <a:r>
              <a:rPr lang="zh-CN" altLang="en-US" sz="2800"/>
              <a:t>生成测试报告</a:t>
            </a:r>
            <a:endParaRPr lang="zh-CN" altLang="en-US" sz="2800"/>
          </a:p>
        </p:txBody>
      </p:sp>
      <p:pic>
        <p:nvPicPr>
          <p:cNvPr id="7" name="图片 6" descr="TIM图片201812272132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990" y="1747520"/>
            <a:ext cx="6271895" cy="470979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med" advClick="0" advTm="2000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>
            <p:custDataLst>
              <p:tags r:id="rId1"/>
            </p:custDataLst>
          </p:nvPr>
        </p:nvGrpSpPr>
        <p:grpSpPr>
          <a:xfrm>
            <a:off x="384810" y="651510"/>
            <a:ext cx="1050925" cy="989330"/>
            <a:chOff x="1975878" y="1980805"/>
            <a:chExt cx="812588" cy="812588"/>
          </a:xfrm>
        </p:grpSpPr>
        <p:sp>
          <p:nvSpPr>
            <p:cNvPr id="5" name="Oval 9"/>
            <p:cNvSpPr/>
            <p:nvPr>
              <p:custDataLst>
                <p:tags r:id="rId2"/>
              </p:custDataLst>
            </p:nvPr>
          </p:nvSpPr>
          <p:spPr>
            <a:xfrm>
              <a:off x="1975878" y="1980805"/>
              <a:ext cx="812588" cy="8125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ym typeface="Arial" panose="020B0604020202020204" pitchFamily="34" charset="0"/>
              </a:endParaRPr>
            </a:p>
          </p:txBody>
        </p:sp>
        <p:sp>
          <p:nvSpPr>
            <p:cNvPr id="6" name="Freeform 93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2254337" y="2215256"/>
              <a:ext cx="255669" cy="343686"/>
            </a:xfrm>
            <a:custGeom>
              <a:avLst/>
              <a:gdLst>
                <a:gd name="T0" fmla="*/ 188 w 216"/>
                <a:gd name="T1" fmla="*/ 126 h 288"/>
                <a:gd name="T2" fmla="*/ 188 w 216"/>
                <a:gd name="T3" fmla="*/ 79 h 288"/>
                <a:gd name="T4" fmla="*/ 109 w 216"/>
                <a:gd name="T5" fmla="*/ 0 h 288"/>
                <a:gd name="T6" fmla="*/ 108 w 216"/>
                <a:gd name="T7" fmla="*/ 0 h 288"/>
                <a:gd name="T8" fmla="*/ 106 w 216"/>
                <a:gd name="T9" fmla="*/ 0 h 288"/>
                <a:gd name="T10" fmla="*/ 28 w 216"/>
                <a:gd name="T11" fmla="*/ 79 h 288"/>
                <a:gd name="T12" fmla="*/ 28 w 216"/>
                <a:gd name="T13" fmla="*/ 126 h 288"/>
                <a:gd name="T14" fmla="*/ 0 w 216"/>
                <a:gd name="T15" fmla="*/ 126 h 288"/>
                <a:gd name="T16" fmla="*/ 0 w 216"/>
                <a:gd name="T17" fmla="*/ 288 h 288"/>
                <a:gd name="T18" fmla="*/ 216 w 216"/>
                <a:gd name="T19" fmla="*/ 288 h 288"/>
                <a:gd name="T20" fmla="*/ 216 w 216"/>
                <a:gd name="T21" fmla="*/ 126 h 288"/>
                <a:gd name="T22" fmla="*/ 188 w 216"/>
                <a:gd name="T23" fmla="*/ 126 h 288"/>
                <a:gd name="T24" fmla="*/ 133 w 216"/>
                <a:gd name="T25" fmla="*/ 259 h 288"/>
                <a:gd name="T26" fmla="*/ 84 w 216"/>
                <a:gd name="T27" fmla="*/ 259 h 288"/>
                <a:gd name="T28" fmla="*/ 96 w 216"/>
                <a:gd name="T29" fmla="*/ 206 h 288"/>
                <a:gd name="T30" fmla="*/ 84 w 216"/>
                <a:gd name="T31" fmla="*/ 185 h 288"/>
                <a:gd name="T32" fmla="*/ 108 w 216"/>
                <a:gd name="T33" fmla="*/ 161 h 288"/>
                <a:gd name="T34" fmla="*/ 133 w 216"/>
                <a:gd name="T35" fmla="*/ 185 h 288"/>
                <a:gd name="T36" fmla="*/ 120 w 216"/>
                <a:gd name="T37" fmla="*/ 206 h 288"/>
                <a:gd name="T38" fmla="*/ 133 w 216"/>
                <a:gd name="T39" fmla="*/ 259 h 288"/>
                <a:gd name="T40" fmla="*/ 148 w 216"/>
                <a:gd name="T41" fmla="*/ 126 h 288"/>
                <a:gd name="T42" fmla="*/ 67 w 216"/>
                <a:gd name="T43" fmla="*/ 126 h 288"/>
                <a:gd name="T44" fmla="*/ 67 w 216"/>
                <a:gd name="T45" fmla="*/ 79 h 288"/>
                <a:gd name="T46" fmla="*/ 106 w 216"/>
                <a:gd name="T47" fmla="*/ 40 h 288"/>
                <a:gd name="T48" fmla="*/ 108 w 216"/>
                <a:gd name="T49" fmla="*/ 40 h 288"/>
                <a:gd name="T50" fmla="*/ 109 w 216"/>
                <a:gd name="T51" fmla="*/ 40 h 288"/>
                <a:gd name="T52" fmla="*/ 148 w 216"/>
                <a:gd name="T53" fmla="*/ 79 h 288"/>
                <a:gd name="T54" fmla="*/ 148 w 216"/>
                <a:gd name="T55" fmla="*/ 126 h 2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16" h="288">
                  <a:moveTo>
                    <a:pt x="188" y="126"/>
                  </a:moveTo>
                  <a:cubicBezTo>
                    <a:pt x="188" y="79"/>
                    <a:pt x="188" y="79"/>
                    <a:pt x="188" y="79"/>
                  </a:cubicBezTo>
                  <a:cubicBezTo>
                    <a:pt x="188" y="36"/>
                    <a:pt x="152" y="0"/>
                    <a:pt x="109" y="0"/>
                  </a:cubicBezTo>
                  <a:cubicBezTo>
                    <a:pt x="109" y="0"/>
                    <a:pt x="108" y="0"/>
                    <a:pt x="108" y="0"/>
                  </a:cubicBezTo>
                  <a:cubicBezTo>
                    <a:pt x="107" y="0"/>
                    <a:pt x="107" y="0"/>
                    <a:pt x="106" y="0"/>
                  </a:cubicBezTo>
                  <a:cubicBezTo>
                    <a:pt x="63" y="0"/>
                    <a:pt x="28" y="36"/>
                    <a:pt x="28" y="79"/>
                  </a:cubicBezTo>
                  <a:cubicBezTo>
                    <a:pt x="28" y="126"/>
                    <a:pt x="28" y="126"/>
                    <a:pt x="28" y="126"/>
                  </a:cubicBezTo>
                  <a:cubicBezTo>
                    <a:pt x="0" y="126"/>
                    <a:pt x="0" y="126"/>
                    <a:pt x="0" y="126"/>
                  </a:cubicBezTo>
                  <a:cubicBezTo>
                    <a:pt x="0" y="288"/>
                    <a:pt x="0" y="288"/>
                    <a:pt x="0" y="288"/>
                  </a:cubicBezTo>
                  <a:cubicBezTo>
                    <a:pt x="216" y="288"/>
                    <a:pt x="216" y="288"/>
                    <a:pt x="216" y="288"/>
                  </a:cubicBezTo>
                  <a:cubicBezTo>
                    <a:pt x="216" y="126"/>
                    <a:pt x="216" y="126"/>
                    <a:pt x="216" y="126"/>
                  </a:cubicBezTo>
                  <a:lnTo>
                    <a:pt x="188" y="126"/>
                  </a:lnTo>
                  <a:close/>
                  <a:moveTo>
                    <a:pt x="133" y="259"/>
                  </a:moveTo>
                  <a:cubicBezTo>
                    <a:pt x="84" y="259"/>
                    <a:pt x="84" y="259"/>
                    <a:pt x="84" y="259"/>
                  </a:cubicBezTo>
                  <a:cubicBezTo>
                    <a:pt x="96" y="206"/>
                    <a:pt x="96" y="206"/>
                    <a:pt x="96" y="206"/>
                  </a:cubicBezTo>
                  <a:cubicBezTo>
                    <a:pt x="88" y="202"/>
                    <a:pt x="84" y="194"/>
                    <a:pt x="84" y="185"/>
                  </a:cubicBezTo>
                  <a:cubicBezTo>
                    <a:pt x="84" y="172"/>
                    <a:pt x="95" y="161"/>
                    <a:pt x="108" y="161"/>
                  </a:cubicBezTo>
                  <a:cubicBezTo>
                    <a:pt x="122" y="161"/>
                    <a:pt x="133" y="172"/>
                    <a:pt x="133" y="185"/>
                  </a:cubicBezTo>
                  <a:cubicBezTo>
                    <a:pt x="133" y="194"/>
                    <a:pt x="128" y="202"/>
                    <a:pt x="120" y="206"/>
                  </a:cubicBezTo>
                  <a:lnTo>
                    <a:pt x="133" y="259"/>
                  </a:lnTo>
                  <a:close/>
                  <a:moveTo>
                    <a:pt x="148" y="126"/>
                  </a:moveTo>
                  <a:cubicBezTo>
                    <a:pt x="67" y="126"/>
                    <a:pt x="67" y="126"/>
                    <a:pt x="67" y="126"/>
                  </a:cubicBezTo>
                  <a:cubicBezTo>
                    <a:pt x="67" y="79"/>
                    <a:pt x="67" y="79"/>
                    <a:pt x="67" y="79"/>
                  </a:cubicBezTo>
                  <a:cubicBezTo>
                    <a:pt x="67" y="57"/>
                    <a:pt x="85" y="40"/>
                    <a:pt x="106" y="40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08" y="40"/>
                    <a:pt x="109" y="40"/>
                    <a:pt x="109" y="40"/>
                  </a:cubicBezTo>
                  <a:cubicBezTo>
                    <a:pt x="131" y="40"/>
                    <a:pt x="148" y="57"/>
                    <a:pt x="148" y="79"/>
                  </a:cubicBezTo>
                  <a:lnTo>
                    <a:pt x="148" y="12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>
                <a:sym typeface="Arial" panose="020B0604020202020204" pitchFamily="34" charset="0"/>
              </a:endParaRPr>
            </a:p>
          </p:txBody>
        </p:sp>
      </p:grpSp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1055688" y="0"/>
            <a:ext cx="11136312" cy="536028"/>
          </a:xfrm>
          <a:prstGeom prst="rect">
            <a:avLst/>
          </a:prstGeom>
          <a:solidFill>
            <a:schemeClr val="accent4">
              <a:lumMod val="65000"/>
              <a:lumOff val="3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5"/>
            </p:custDataLst>
          </p:nvPr>
        </p:nvSpPr>
        <p:spPr>
          <a:xfrm>
            <a:off x="0" y="0"/>
            <a:ext cx="189186" cy="536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6"/>
            </p:custDataLst>
          </p:nvPr>
        </p:nvSpPr>
        <p:spPr>
          <a:xfrm>
            <a:off x="189187" y="0"/>
            <a:ext cx="866502" cy="536027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/>
          </a:bodyPr>
          <a:lstStyle/>
          <a:p>
            <a:r>
              <a:rPr lang="en-US" altLang="zh-CN" sz="20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LOGO</a:t>
            </a:r>
            <a:endParaRPr lang="en-US" altLang="zh-CN" sz="200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7"/>
            </p:custDataLst>
          </p:nvPr>
        </p:nvSpPr>
        <p:spPr>
          <a:xfrm>
            <a:off x="1055688" y="-1"/>
            <a:ext cx="4310062" cy="536027"/>
          </a:xfrm>
          <a:prstGeom prst="rect">
            <a:avLst/>
          </a:prstGeom>
          <a:noFill/>
        </p:spPr>
        <p:txBody>
          <a:bodyPr vert="horz" wrap="square" rtlCol="0" anchor="ctr" anchorCtr="0">
            <a:norm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+mj-lt"/>
                <a:ea typeface="迷你简粗倩" panose="03000509000000000000" pitchFamily="65" charset="-122"/>
              </a:defRPr>
            </a:lvl1pPr>
          </a:lstStyle>
          <a:p>
            <a:r>
              <a:rPr lang="en-US" altLang="zh-CN" smtClean="0">
                <a:ea typeface="+mj-ea"/>
                <a:cs typeface="+mj-cs"/>
              </a:rPr>
              <a:t>LOREM IPSUM DOLOR</a:t>
            </a:r>
            <a:endParaRPr lang="zh-CN" altLang="en-US" dirty="0">
              <a:ea typeface="+mj-ea"/>
              <a:cs typeface="+mj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995170" y="909955"/>
            <a:ext cx="335026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测试报告展示</a:t>
            </a:r>
            <a:endParaRPr lang="zh-CN" altLang="en-US" sz="3200"/>
          </a:p>
        </p:txBody>
      </p:sp>
      <p:pic>
        <p:nvPicPr>
          <p:cNvPr id="3" name="图片 2" descr="TIM图片2018122809174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41850" y="651510"/>
            <a:ext cx="6119495" cy="6012815"/>
          </a:xfrm>
          <a:prstGeom prst="rect">
            <a:avLst/>
          </a:prstGeom>
        </p:spPr>
      </p:pic>
      <p:pic>
        <p:nvPicPr>
          <p:cNvPr id="12" name="图片 11" descr="TIM图片2018122809204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31130" y="1135380"/>
            <a:ext cx="5149850" cy="5045075"/>
          </a:xfrm>
          <a:prstGeom prst="rect">
            <a:avLst/>
          </a:prstGeom>
        </p:spPr>
      </p:pic>
    </p:spTree>
    <p:custDataLst>
      <p:tags r:id="rId10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>
            <p:custDataLst>
              <p:tags r:id="rId1"/>
            </p:custDataLst>
          </p:nvPr>
        </p:nvSpPr>
        <p:spPr bwMode="black">
          <a:xfrm>
            <a:off x="2398602" y="3319087"/>
            <a:ext cx="739479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zh-CN" altLang="en-US" sz="4000" b="1" dirty="0">
                <a:latin typeface="+mn-lt"/>
                <a:ea typeface="+mn-ea"/>
                <a:sym typeface="+mn-lt"/>
              </a:rPr>
              <a:t>接口测试</a:t>
            </a:r>
            <a:endParaRPr lang="zh-CN" altLang="en-US" sz="4000" b="1" dirty="0">
              <a:latin typeface="+mn-lt"/>
              <a:ea typeface="+mn-ea"/>
              <a:sym typeface="+mn-lt"/>
            </a:endParaRPr>
          </a:p>
        </p:txBody>
      </p:sp>
      <p:sp>
        <p:nvSpPr>
          <p:cNvPr id="5" name="椭圆 4"/>
          <p:cNvSpPr/>
          <p:nvPr>
            <p:custDataLst>
              <p:tags r:id="rId2"/>
            </p:custDataLst>
          </p:nvPr>
        </p:nvSpPr>
        <p:spPr>
          <a:xfrm>
            <a:off x="5485944" y="1874100"/>
            <a:ext cx="1220112" cy="12201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sym typeface="+mn-lt"/>
              </a:rPr>
              <a:t>3</a:t>
            </a:r>
            <a:endParaRPr lang="en-US" altLang="zh-CN" sz="6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693362" y="699683"/>
            <a:ext cx="2830676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3600" b="1" smtClean="0">
                <a:latin typeface="+mj-lt"/>
                <a:ea typeface="+mj-ea"/>
                <a:cs typeface="+mj-cs"/>
                <a:sym typeface="+mn-lt"/>
              </a:rPr>
              <a:t>CONTENTS</a:t>
            </a:r>
            <a:endParaRPr lang="en-US" altLang="zh-CN" sz="3600" b="1" smtClean="0">
              <a:latin typeface="+mj-lt"/>
              <a:ea typeface="+mj-ea"/>
              <a:cs typeface="+mj-cs"/>
              <a:sym typeface="+mn-lt"/>
            </a:endParaRPr>
          </a:p>
        </p:txBody>
      </p:sp>
    </p:spTree>
    <p:custDataLst>
      <p:tags r:id="rId4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en-US" altLang="zh-CN" dirty="0">
                <a:sym typeface="+mn-ea"/>
              </a:rPr>
              <a:t>OA</a:t>
            </a:r>
            <a:r>
              <a:rPr lang="zh-CN" altLang="en-US" dirty="0">
                <a:sym typeface="+mn-ea"/>
              </a:rPr>
              <a:t>系统办公介绍</a:t>
            </a:r>
            <a:endParaRPr lang="en-US" altLang="zh-CN" dirty="0">
              <a:solidFill>
                <a:schemeClr val="tx1"/>
              </a:solidFill>
            </a:endParaRPr>
          </a:p>
        </p:txBody>
      </p:sp>
      <p:pic>
        <p:nvPicPr>
          <p:cNvPr id="14" name="图片占位符 13"/>
          <p:cNvPicPr>
            <a:picLocks noGrp="1" noChangeAspect="1"/>
          </p:cNvPicPr>
          <p:nvPr>
            <p:ph type="pic" idx="1"/>
            <p:custDataLst>
              <p:tags r:id="rId2"/>
            </p:custDataLst>
          </p:nvPr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310" r="6310"/>
          <a:stretch>
            <a:fillRect/>
          </a:stretch>
        </p:blipFill>
        <p:spPr>
          <a:xfrm>
            <a:off x="5642517" y="713673"/>
            <a:ext cx="5711882" cy="5403600"/>
          </a:xfrm>
        </p:spPr>
      </p:pic>
      <p:sp>
        <p:nvSpPr>
          <p:cNvPr id="2" name="文本占位符 1"/>
          <p:cNvSpPr>
            <a:spLocks noGrp="1"/>
          </p:cNvSpPr>
          <p:nvPr>
            <p:ph type="body" sz="half" idx="2"/>
            <p:custDataLst>
              <p:tags r:id="rId5"/>
            </p:custDataLst>
          </p:nvPr>
        </p:nvSpPr>
        <p:spPr/>
        <p:txBody>
          <a:bodyPr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altLang="zh-CN" dirty="0">
                <a:latin typeface="+mn-ea"/>
                <a:sym typeface="+mn-ea"/>
              </a:rPr>
              <a:t>PHPOA软件以客户为中心，同时具备完善而灵活的桌面系统、工作流引擎、表单引擎、项目管理模型引擎、文档系统、信息发布系统、个人办公平台、统计报表系统等一体化流程管控机制，包含具有考勤、任务管理、手机短信、短消息、日程安排、工作日记、工作计划、个人文件柜、通迅录、会议管理、公告、通知、大事记、新闻、电子期刊、工作流、OA系统、办公用品管理</a:t>
            </a:r>
            <a:r>
              <a:rPr lang="zh-CN" altLang="en-US" dirty="0">
                <a:latin typeface="+mn-ea"/>
                <a:sym typeface="+mn-ea"/>
              </a:rPr>
              <a:t>，</a:t>
            </a:r>
            <a:r>
              <a:rPr lang="en-US" altLang="zh-CN" dirty="0">
                <a:latin typeface="+mn-ea"/>
                <a:sym typeface="+mn-ea"/>
              </a:rPr>
              <a:t>在线交流等诸多功能，有效实现一体化管理，丰富的报表和智能数据分析更为企业决策提供有力依据。</a:t>
            </a:r>
            <a:endParaRPr lang="en-US" altLang="zh-CN" dirty="0">
              <a:latin typeface="+mn-ea"/>
            </a:endParaRPr>
          </a:p>
          <a:p>
            <a:pPr>
              <a:lnSpc>
                <a:spcPct val="120000"/>
              </a:lnSpc>
            </a:pPr>
            <a:endParaRPr lang="en-US" altLang="zh-CN" sz="1800" dirty="0">
              <a:latin typeface="+mn-ea"/>
            </a:endParaRPr>
          </a:p>
        </p:txBody>
      </p:sp>
    </p:spTree>
    <p:custDataLst>
      <p:tags r:id="rId6"/>
    </p:custDataLst>
  </p:cSld>
  <p:clrMapOvr>
    <a:masterClrMapping/>
  </p:clrMapOvr>
  <p:transition spd="med" advClick="0" advTm="2000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693362" y="699683"/>
            <a:ext cx="2830676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ctr">
              <a:defRPr sz="3600" b="1"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mtClean="0">
                <a:sym typeface="+mn-lt"/>
              </a:rPr>
              <a:t>CONTENTS</a:t>
            </a:r>
            <a:endParaRPr lang="en-US" altLang="zh-CN" smtClean="0">
              <a:sym typeface="+mn-lt"/>
            </a:endParaRPr>
          </a:p>
        </p:txBody>
      </p:sp>
      <p:sp>
        <p:nvSpPr>
          <p:cNvPr id="4" name="椭圆 3"/>
          <p:cNvSpPr/>
          <p:nvPr>
            <p:custDataLst>
              <p:tags r:id="rId2"/>
            </p:custDataLst>
          </p:nvPr>
        </p:nvSpPr>
        <p:spPr>
          <a:xfrm>
            <a:off x="3694788" y="2372777"/>
            <a:ext cx="590826" cy="5908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1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7" name="椭圆 6"/>
          <p:cNvSpPr/>
          <p:nvPr>
            <p:custDataLst>
              <p:tags r:id="rId3"/>
            </p:custDataLst>
          </p:nvPr>
        </p:nvSpPr>
        <p:spPr>
          <a:xfrm>
            <a:off x="3694788" y="3465917"/>
            <a:ext cx="590826" cy="5908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2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9" name="椭圆 8"/>
          <p:cNvSpPr/>
          <p:nvPr>
            <p:custDataLst>
              <p:tags r:id="rId4"/>
            </p:custDataLst>
          </p:nvPr>
        </p:nvSpPr>
        <p:spPr>
          <a:xfrm>
            <a:off x="3694788" y="4559058"/>
            <a:ext cx="590826" cy="5908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3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5"/>
            </p:custDataLst>
          </p:nvPr>
        </p:nvSpPr>
        <p:spPr>
          <a:xfrm>
            <a:off x="4362012" y="4592861"/>
            <a:ext cx="425825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/>
              <a:t>HttpClient</a:t>
            </a:r>
            <a:r>
              <a:rPr lang="zh-CN" altLang="en-US" dirty="0"/>
              <a:t>接口测试</a:t>
            </a:r>
            <a:endParaRPr lang="zh-CN" altLang="en-US" dirty="0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4362012" y="3499720"/>
            <a:ext cx="425825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/>
              <a:t>Requests</a:t>
            </a:r>
            <a:r>
              <a:rPr lang="zh-CN" altLang="en-US" dirty="0"/>
              <a:t>接口测试</a:t>
            </a:r>
            <a:endParaRPr lang="zh-CN" altLang="en-US" dirty="0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4362011" y="2406580"/>
            <a:ext cx="441368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测试用例</a:t>
            </a:r>
            <a:endParaRPr lang="zh-CN" altLang="en-US" dirty="0"/>
          </a:p>
        </p:txBody>
      </p:sp>
    </p:spTree>
    <p:custDataLst>
      <p:tags r:id="rId8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>
            <p:custDataLst>
              <p:tags r:id="rId1"/>
            </p:custDataLst>
          </p:nvPr>
        </p:nvCxnSpPr>
        <p:spPr>
          <a:xfrm>
            <a:off x="17780" y="1049020"/>
            <a:ext cx="11321413" cy="635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257810" y="217170"/>
            <a:ext cx="496379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测试用例</a:t>
            </a:r>
            <a:endParaRPr lang="zh-CN" altLang="en-US" sz="3200"/>
          </a:p>
        </p:txBody>
      </p:sp>
      <p:sp>
        <p:nvSpPr>
          <p:cNvPr id="6" name="文本框 5"/>
          <p:cNvSpPr txBox="1"/>
          <p:nvPr/>
        </p:nvSpPr>
        <p:spPr>
          <a:xfrm>
            <a:off x="257810" y="1184275"/>
            <a:ext cx="26676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登录接口</a:t>
            </a:r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47650" y="2994025"/>
            <a:ext cx="42189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skulist</a:t>
            </a:r>
            <a:r>
              <a:rPr lang="zh-CN" altLang="en-US"/>
              <a:t>接口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330200" y="4845050"/>
            <a:ext cx="28956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查询收货地址接口</a:t>
            </a:r>
            <a:endParaRPr lang="zh-CN" altLang="en-US"/>
          </a:p>
        </p:txBody>
      </p:sp>
      <p:pic>
        <p:nvPicPr>
          <p:cNvPr id="3" name="图片 2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200" y="1552575"/>
            <a:ext cx="9632315" cy="1203960"/>
          </a:xfrm>
          <a:prstGeom prst="rect">
            <a:avLst/>
          </a:prstGeom>
        </p:spPr>
      </p:pic>
      <p:pic>
        <p:nvPicPr>
          <p:cNvPr id="12" name="图片 11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200" y="3362325"/>
            <a:ext cx="9998075" cy="1356360"/>
          </a:xfrm>
          <a:prstGeom prst="rect">
            <a:avLst/>
          </a:prstGeom>
        </p:spPr>
      </p:pic>
      <p:pic>
        <p:nvPicPr>
          <p:cNvPr id="13" name="图片 12" descr="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200" y="5405120"/>
            <a:ext cx="8832215" cy="1135380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55270" y="144780"/>
            <a:ext cx="38881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获取运费接口</a:t>
            </a:r>
            <a:endParaRPr lang="zh-CN" altLang="en-US"/>
          </a:p>
        </p:txBody>
      </p:sp>
      <p:pic>
        <p:nvPicPr>
          <p:cNvPr id="6" name="图片 5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2720" y="513080"/>
            <a:ext cx="7872095" cy="130873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37820" y="1821815"/>
            <a:ext cx="2244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提交订单接口</a:t>
            </a:r>
            <a:endParaRPr lang="zh-CN" altLang="en-US"/>
          </a:p>
        </p:txBody>
      </p:sp>
      <p:pic>
        <p:nvPicPr>
          <p:cNvPr id="8" name="图片 7" descr="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" y="2190115"/>
            <a:ext cx="8862695" cy="143891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5580" y="3676650"/>
            <a:ext cx="22440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添加收货地址</a:t>
            </a:r>
            <a:endParaRPr lang="zh-CN" altLang="en-US"/>
          </a:p>
        </p:txBody>
      </p:sp>
      <p:pic>
        <p:nvPicPr>
          <p:cNvPr id="10" name="图片 9" descr="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055" y="4044950"/>
            <a:ext cx="10058400" cy="107061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15570" y="5115560"/>
            <a:ext cx="26885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删除收货地址</a:t>
            </a:r>
            <a:endParaRPr lang="zh-CN" altLang="en-US"/>
          </a:p>
        </p:txBody>
      </p:sp>
      <p:pic>
        <p:nvPicPr>
          <p:cNvPr id="12" name="图片 11" descr="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055" y="5483860"/>
            <a:ext cx="8809355" cy="1216025"/>
          </a:xfrm>
          <a:prstGeom prst="rect">
            <a:avLst/>
          </a:prstGeom>
        </p:spPr>
      </p:pic>
    </p:spTree>
    <p:custDataLst>
      <p:tags r:id="rId5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en-US" altLang="zh-CN" sz="4400" dirty="0">
                <a:solidFill>
                  <a:schemeClr val="tx1"/>
                </a:solidFill>
              </a:rPr>
              <a:t>Python Requests</a:t>
            </a:r>
            <a:r>
              <a:rPr lang="zh-CN" altLang="en-US" sz="4400" dirty="0">
                <a:solidFill>
                  <a:schemeClr val="tx1"/>
                </a:solidFill>
              </a:rPr>
              <a:t>接口</a:t>
            </a:r>
            <a:endParaRPr lang="zh-CN" altLang="en-US" sz="4400" dirty="0">
              <a:solidFill>
                <a:schemeClr val="tx1"/>
              </a:solidFill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2"/>
            </p:custDataLst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2800" dirty="0"/>
              <a:t>api </a:t>
            </a:r>
            <a:r>
              <a:rPr lang="zh-CN" altLang="en-US" sz="2800" dirty="0"/>
              <a:t>框架</a:t>
            </a:r>
            <a:endParaRPr lang="zh-CN" altLang="en-US" sz="2800" dirty="0"/>
          </a:p>
          <a:p>
            <a:pPr>
              <a:lnSpc>
                <a:spcPct val="120000"/>
              </a:lnSpc>
            </a:pPr>
            <a:endParaRPr lang="zh-CN" altLang="en-US" sz="2800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3"/>
            </p:custDataLst>
          </p:nvPr>
        </p:nvSpPr>
        <p:spPr/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2800" dirty="0"/>
              <a:t>testcase</a:t>
            </a:r>
            <a:r>
              <a:rPr lang="zh-CN" altLang="en-US" sz="2800" dirty="0"/>
              <a:t>测试类</a:t>
            </a:r>
            <a:endParaRPr lang="zh-CN" altLang="en-US" sz="2800" dirty="0"/>
          </a:p>
          <a:p>
            <a:pPr>
              <a:lnSpc>
                <a:spcPct val="120000"/>
              </a:lnSpc>
            </a:pPr>
            <a:endParaRPr lang="zh-CN" altLang="en-US" sz="2800" dirty="0"/>
          </a:p>
        </p:txBody>
      </p:sp>
      <p:pic>
        <p:nvPicPr>
          <p:cNvPr id="5" name="图片 4" descr="TIM图片2018122722142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0590" y="2611120"/>
            <a:ext cx="3801110" cy="3566795"/>
          </a:xfrm>
          <a:prstGeom prst="rect">
            <a:avLst/>
          </a:prstGeom>
        </p:spPr>
      </p:pic>
      <p:pic>
        <p:nvPicPr>
          <p:cNvPr id="6" name="图片 5" descr="TIM图片2018122722143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20435" y="2611120"/>
            <a:ext cx="4207510" cy="390334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p:transition spd="med" advClick="0" advTm="2000">
    <p:pull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>
            <p:custDataLst>
              <p:tags r:id="rId1"/>
            </p:custDataLst>
          </p:nvPr>
        </p:nvCxnSpPr>
        <p:spPr>
          <a:xfrm>
            <a:off x="152400" y="1152525"/>
            <a:ext cx="11321413" cy="635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54660" y="356870"/>
            <a:ext cx="230568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测试报告</a:t>
            </a:r>
            <a:endParaRPr lang="zh-CN" altLang="en-US" sz="3200"/>
          </a:p>
        </p:txBody>
      </p:sp>
      <p:pic>
        <p:nvPicPr>
          <p:cNvPr id="6" name="图片 5" descr="TIM图片2018122722213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192020"/>
            <a:ext cx="9236075" cy="361188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52400" y="1463040"/>
            <a:ext cx="94189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通过</a:t>
            </a:r>
            <a:r>
              <a:rPr lang="en-US" altLang="zh-CN" sz="3200"/>
              <a:t>run.py</a:t>
            </a:r>
            <a:r>
              <a:rPr lang="zh-CN" altLang="en-US" sz="3200"/>
              <a:t>运行所有接口的测试用例生成测试报告</a:t>
            </a:r>
            <a:endParaRPr lang="zh-CN" altLang="en-US" sz="3200"/>
          </a:p>
        </p:txBody>
      </p:sp>
    </p:spTree>
    <p:custDataLst>
      <p:tags r:id="rId3"/>
    </p:custDataLst>
  </p:cSld>
  <p:clrMapOvr>
    <a:masterClrMapping/>
  </p:clrMapOvr>
  <p:transition spd="med" advClick="0" advTm="2000">
    <p:pull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>
            <p:custDataLst>
              <p:tags r:id="rId1"/>
            </p:custDataLst>
          </p:nvPr>
        </p:nvSpPr>
        <p:spPr>
          <a:xfrm>
            <a:off x="493394" y="1452880"/>
            <a:ext cx="11321415" cy="170324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defPPr>
              <a:defRPr lang="zh-CN"/>
            </a:defPPr>
            <a:lvl1pPr lvl="0">
              <a:lnSpc>
                <a:spcPct val="90000"/>
              </a:lnSpc>
              <a:spcBef>
                <a:spcPct val="0"/>
              </a:spcBef>
              <a:buNone/>
              <a:defRPr sz="4800">
                <a:solidFill>
                  <a:srgbClr val="00B0F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1"/>
                </a:solidFill>
              </a:rPr>
              <a:t>HttpClient </a:t>
            </a:r>
            <a:r>
              <a:rPr lang="zh-CN" altLang="en-US" dirty="0">
                <a:solidFill>
                  <a:schemeClr val="tx1"/>
                </a:solidFill>
              </a:rPr>
              <a:t>接口测试</a:t>
            </a:r>
            <a:endParaRPr lang="zh-CN" altLang="en-US" dirty="0">
              <a:solidFill>
                <a:schemeClr val="tx1"/>
              </a:solidFill>
            </a:endParaRPr>
          </a:p>
        </p:txBody>
      </p:sp>
      <p:cxnSp>
        <p:nvCxnSpPr>
          <p:cNvPr id="5" name="直接连接符 4"/>
          <p:cNvCxnSpPr/>
          <p:nvPr>
            <p:custDataLst>
              <p:tags r:id="rId2"/>
            </p:custDataLst>
          </p:nvPr>
        </p:nvCxnSpPr>
        <p:spPr>
          <a:xfrm>
            <a:off x="493395" y="3293110"/>
            <a:ext cx="11321413" cy="635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3"/>
    </p:custDataLst>
  </p:cSld>
  <p:clrMapOvr>
    <a:masterClrMapping/>
  </p:clrMapOvr>
  <p:transition spd="med" advClick="0" advTm="2000">
    <p:pull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>
          <a:xfrm>
            <a:off x="83820" y="24130"/>
            <a:ext cx="10515600" cy="1325563"/>
          </a:xfrm>
        </p:spPr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zh-CN" altLang="en-US" sz="4400" dirty="0">
                <a:solidFill>
                  <a:schemeClr val="tx1"/>
                </a:solidFill>
              </a:rPr>
              <a:t>框架展示</a:t>
            </a:r>
            <a:endParaRPr lang="zh-CN" altLang="en-US" sz="4400" dirty="0">
              <a:solidFill>
                <a:schemeClr val="tx1"/>
              </a:solidFill>
            </a:endParaRPr>
          </a:p>
        </p:txBody>
      </p:sp>
      <p:pic>
        <p:nvPicPr>
          <p:cNvPr id="7" name="图片 6" descr="TIM图片201812272229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7615" y="948690"/>
            <a:ext cx="2564765" cy="5456555"/>
          </a:xfrm>
          <a:prstGeom prst="rect">
            <a:avLst/>
          </a:prstGeom>
        </p:spPr>
      </p:pic>
    </p:spTree>
    <p:custDataLst>
      <p:tags r:id="rId3"/>
    </p:custDataLst>
  </p:cSld>
  <p:clrMapOvr>
    <a:masterClrMapping/>
  </p:clrMapOvr>
  <p:transition spd="med" advClick="0" advTm="2000">
    <p:pull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美化报告</a:t>
            </a:r>
            <a:endParaRPr lang="zh-CN" altLang="en-US"/>
          </a:p>
        </p:txBody>
      </p:sp>
      <p:pic>
        <p:nvPicPr>
          <p:cNvPr id="4" name="内容占位符 3" descr="TIM图片2018122722312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875155" y="1691005"/>
            <a:ext cx="7893050" cy="385889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0360" y="305435"/>
            <a:ext cx="4780915" cy="10058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6000" b="1">
                <a:solidFill>
                  <a:schemeClr val="bg1"/>
                </a:solidFill>
              </a:rPr>
              <a:t>Git</a:t>
            </a:r>
            <a:r>
              <a:rPr lang="zh-CN" altLang="en-US" sz="6000" b="1">
                <a:solidFill>
                  <a:schemeClr val="bg1"/>
                </a:solidFill>
              </a:rPr>
              <a:t>交付内容</a:t>
            </a:r>
            <a:endParaRPr lang="zh-CN" altLang="en-US" sz="6000" b="1">
              <a:solidFill>
                <a:schemeClr val="bg1"/>
              </a:solidFill>
            </a:endParaRPr>
          </a:p>
        </p:txBody>
      </p:sp>
      <p:sp>
        <p:nvSpPr>
          <p:cNvPr id="4" name="Text Box 3"/>
          <p:cNvSpPr txBox="1"/>
          <p:nvPr/>
        </p:nvSpPr>
        <p:spPr>
          <a:xfrm>
            <a:off x="6344920" y="1427480"/>
            <a:ext cx="4910455" cy="60045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sz="3200" b="1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说明：</a:t>
            </a:r>
            <a:r>
              <a:rPr sz="3200" b="1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个人地址交付内容为测试报告，</a:t>
            </a:r>
            <a:r>
              <a:rPr lang="en-US" sz="3200" b="1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OA</a:t>
            </a:r>
            <a:r>
              <a:rPr lang="zh-CN" sz="3200" b="1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模块</a:t>
            </a:r>
            <a:r>
              <a:rPr sz="3200" b="1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测试用例，测试计划，及第一阶段selenium和第三阶段接口框架</a:t>
            </a:r>
            <a:r>
              <a:rPr lang="zh-CN" sz="3200" b="1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；</a:t>
            </a:r>
            <a:endParaRPr lang="zh-CN" sz="3200" b="1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r>
              <a:rPr sz="3200" b="1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总地址交付内容为第二阶段自动化单元测试内容，商城接口测试用例，以及测试周记</a:t>
            </a:r>
            <a:endParaRPr sz="3200" b="1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r>
              <a:rPr lang="zh-CN" sz="3200" b="1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交付过程：</a:t>
            </a:r>
            <a:r>
              <a:rPr lang="zh-CN" sz="3200" b="1">
                <a:solidFill>
                  <a:schemeClr val="bg1"/>
                </a:solidFill>
                <a:latin typeface="华文中宋" panose="02010600040101010101" charset="-122"/>
                <a:ea typeface="华文中宋" panose="02010600040101010101" charset="-122"/>
                <a:sym typeface="+mn-ea"/>
              </a:rPr>
              <a:t>每个人将代码提交到自己的包中。</a:t>
            </a:r>
            <a:endParaRPr lang="zh-CN" sz="3200" b="1">
              <a:solidFill>
                <a:schemeClr val="bg1"/>
              </a:solidFill>
              <a:latin typeface="华文中宋" panose="02010600040101010101" charset="-122"/>
              <a:ea typeface="华文中宋" panose="02010600040101010101" charset="-122"/>
              <a:sym typeface="+mn-ea"/>
            </a:endParaRPr>
          </a:p>
          <a:p>
            <a:pPr algn="l"/>
            <a:endParaRPr lang="zh-CN" altLang="en-US" b="1">
              <a:solidFill>
                <a:schemeClr val="bg1"/>
              </a:solidFill>
            </a:endParaRPr>
          </a:p>
          <a:p>
            <a:endParaRPr lang="en-US"/>
          </a:p>
        </p:txBody>
      </p:sp>
      <p:sp>
        <p:nvSpPr>
          <p:cNvPr id="5" name="Text Box 4"/>
          <p:cNvSpPr txBox="1"/>
          <p:nvPr/>
        </p:nvSpPr>
        <p:spPr>
          <a:xfrm>
            <a:off x="1103630" y="1427480"/>
            <a:ext cx="5024755" cy="53340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2000">
                <a:solidFill>
                  <a:srgbClr val="FFFF00"/>
                </a:solidFill>
              </a:rPr>
              <a:t>刘海迪：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https://github.com/liuhaidi/xiangmu-OA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刘宸：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https://github.com/liuchen0510/OA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秦一诺：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https://github.com/Eleanor0123/OA-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宋晓娇：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https://github.com/Moronjiao/test_shixun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于俊伟：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https://github.com/jweryu/oa-test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王浩馨：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https://github.com/wanghaoxin1997/OA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刘振扬：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400">
                <a:solidFill>
                  <a:srgbClr val="FFFF00"/>
                </a:solidFill>
              </a:rPr>
              <a:t>https://github.com/1345678/LZY.git</a:t>
            </a:r>
            <a:endParaRPr lang="en-US" sz="24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火箭队总地址：</a:t>
            </a:r>
            <a:endParaRPr lang="en-US" sz="2000">
              <a:solidFill>
                <a:srgbClr val="FFFF00"/>
              </a:solidFill>
            </a:endParaRPr>
          </a:p>
          <a:p>
            <a:pPr algn="l"/>
            <a:r>
              <a:rPr lang="en-US" sz="2000">
                <a:solidFill>
                  <a:srgbClr val="FFFF00"/>
                </a:solidFill>
              </a:rPr>
              <a:t>https://github.com/liuhaidi/huojiandui-test-shixun</a:t>
            </a:r>
            <a:endParaRPr lang="en-US" sz="2000">
              <a:solidFill>
                <a:srgbClr val="FFFF00"/>
              </a:solidFill>
            </a:endParaRPr>
          </a:p>
        </p:txBody>
      </p:sp>
    </p:spTree>
    <p:custDataLst>
      <p:tags r:id="rId1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 10"/>
          <p:cNvSpPr>
            <a:spLocks noGrp="1"/>
          </p:cNvSpPr>
          <p:nvPr>
            <p:ph type="ctrTitle"/>
            <p:custDataLst>
              <p:tags r:id="rId1"/>
            </p:custDataLst>
          </p:nvPr>
        </p:nvSpPr>
        <p:spPr/>
        <p:txBody>
          <a:bodyPr/>
          <a:lstStyle/>
          <a:p>
            <a:r>
              <a:rPr lang="zh-CN" altLang="en-US" smtClean="0"/>
              <a:t>非常感谢您的观看</a:t>
            </a:r>
            <a:endParaRPr lang="zh-CN" altLang="en-US" smtClean="0"/>
          </a:p>
        </p:txBody>
      </p:sp>
      <p:sp>
        <p:nvSpPr>
          <p:cNvPr id="3" name="矩形 2"/>
          <p:cNvSpPr/>
          <p:nvPr>
            <p:custDataLst>
              <p:tags r:id="rId2"/>
            </p:custDataLst>
          </p:nvPr>
        </p:nvSpPr>
        <p:spPr>
          <a:xfrm>
            <a:off x="1546412" y="4508211"/>
            <a:ext cx="3826400" cy="134288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8000" dirty="0" smtClean="0"/>
              <a:t>2019</a:t>
            </a:r>
            <a:endParaRPr lang="zh-CN" altLang="en-US" sz="8000" dirty="0"/>
          </a:p>
        </p:txBody>
      </p:sp>
    </p:spTree>
    <p:custDataLst>
      <p:tags r:id="rId3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1"/>
            </p:custDataLst>
          </p:nvPr>
        </p:nvSpPr>
        <p:spPr/>
        <p:txBody>
          <a:bodyPr vert="horz" wrap="square" lIns="91440" tIns="45720" rIns="91440" bIns="45720" rtlCol="0" anchor="ctr">
            <a:normAutofit/>
          </a:bodyPr>
          <a:lstStyle/>
          <a:p>
            <a:r>
              <a:rPr lang="zh-CN" altLang="en-US" sz="4400" dirty="0">
                <a:solidFill>
                  <a:schemeClr val="tx1"/>
                </a:solidFill>
              </a:rPr>
              <a:t>成员介绍</a:t>
            </a:r>
            <a:endParaRPr lang="zh-CN" altLang="en-US" sz="4400" dirty="0">
              <a:solidFill>
                <a:schemeClr val="tx1"/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1828800" y="1905000"/>
          <a:ext cx="8533130" cy="43891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66565"/>
                <a:gridCol w="4266565"/>
              </a:tblGrid>
              <a:tr h="54864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zh-CN" altLang="en-US" sz="2800"/>
                        <a:t>成员姓名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</a:t>
                      </a:r>
                      <a:r>
                        <a:rPr lang="zh-CN" altLang="en-US" sz="2800"/>
                        <a:t>负责模块</a:t>
                      </a:r>
                      <a:endParaRPr lang="zh-CN" altLang="en-US" sz="2800"/>
                    </a:p>
                  </a:txBody>
                  <a:tcPr/>
                </a:tc>
              </a:tr>
              <a:tr h="5486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</a:t>
                      </a:r>
                      <a:r>
                        <a:rPr lang="zh-CN" altLang="en-US" sz="2800"/>
                        <a:t>刘海迪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</a:t>
                      </a:r>
                      <a:r>
                        <a:rPr lang="zh-CN" altLang="en-US" sz="2800"/>
                        <a:t>个人办公前</a:t>
                      </a:r>
                      <a:endParaRPr lang="zh-CN" altLang="en-US" sz="2800"/>
                    </a:p>
                  </a:txBody>
                  <a:tcPr/>
                </a:tc>
              </a:tr>
              <a:tr h="5486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</a:t>
                      </a:r>
                      <a:r>
                        <a:rPr lang="zh-CN" altLang="en-US" sz="2800"/>
                        <a:t>宋晓娇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</a:t>
                      </a:r>
                      <a:r>
                        <a:rPr lang="zh-CN" altLang="en-US" sz="2800"/>
                        <a:t>个人办公后</a:t>
                      </a:r>
                      <a:endParaRPr lang="zh-CN" altLang="en-US" sz="2800"/>
                    </a:p>
                  </a:txBody>
                  <a:tcPr/>
                </a:tc>
              </a:tr>
              <a:tr h="5486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 </a:t>
                      </a:r>
                      <a:r>
                        <a:rPr lang="zh-CN" altLang="en-US" sz="2800"/>
                        <a:t>刘宸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</a:t>
                      </a:r>
                      <a:r>
                        <a:rPr lang="zh-CN" altLang="en-US" sz="2800"/>
                        <a:t>行政办公</a:t>
                      </a:r>
                      <a:endParaRPr lang="zh-CN" altLang="en-US" sz="2800"/>
                    </a:p>
                  </a:txBody>
                  <a:tcPr/>
                </a:tc>
              </a:tr>
              <a:tr h="5486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</a:t>
                      </a:r>
                      <a:r>
                        <a:rPr lang="en-US" altLang="zh-CN" sz="2800"/>
                        <a:t> </a:t>
                      </a:r>
                      <a:r>
                        <a:rPr lang="zh-CN" altLang="en-US" sz="2800"/>
                        <a:t>秦一诺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</a:t>
                      </a:r>
                      <a:r>
                        <a:rPr lang="zh-CN" altLang="en-US" sz="2800"/>
                        <a:t>知识交流</a:t>
                      </a:r>
                      <a:endParaRPr lang="zh-CN" altLang="en-US" sz="2800"/>
                    </a:p>
                  </a:txBody>
                  <a:tcPr/>
                </a:tc>
              </a:tr>
              <a:tr h="5486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</a:t>
                      </a:r>
                      <a:r>
                        <a:rPr lang="en-US" altLang="zh-CN" sz="2800"/>
                        <a:t> </a:t>
                      </a:r>
                      <a:r>
                        <a:rPr lang="zh-CN" altLang="en-US" sz="2800"/>
                        <a:t>王浩馨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</a:t>
                      </a:r>
                      <a:r>
                        <a:rPr lang="zh-CN" altLang="en-US" sz="2800"/>
                        <a:t>系统设置</a:t>
                      </a:r>
                      <a:endParaRPr lang="zh-CN" altLang="en-US" sz="2800"/>
                    </a:p>
                  </a:txBody>
                  <a:tcPr/>
                </a:tc>
              </a:tr>
              <a:tr h="5486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 </a:t>
                      </a:r>
                      <a:r>
                        <a:rPr lang="zh-CN" altLang="en-US" sz="2800"/>
                        <a:t>于俊伟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</a:t>
                      </a:r>
                      <a:r>
                        <a:rPr lang="zh-CN" altLang="en-US" sz="2800"/>
                        <a:t>人力资源</a:t>
                      </a:r>
                      <a:endParaRPr lang="zh-CN" altLang="en-US" sz="2800"/>
                    </a:p>
                  </a:txBody>
                  <a:tcPr/>
                </a:tc>
              </a:tr>
              <a:tr h="5486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        </a:t>
                      </a:r>
                      <a:r>
                        <a:rPr lang="en-US" altLang="zh-CN" sz="2800"/>
                        <a:t> </a:t>
                      </a:r>
                      <a:r>
                        <a:rPr lang="zh-CN" altLang="en-US" sz="2800"/>
                        <a:t>刘振扬</a:t>
                      </a:r>
                      <a:endParaRPr lang="zh-CN" altLang="en-US" sz="2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              </a:t>
                      </a:r>
                      <a:r>
                        <a:rPr lang="en-US" altLang="zh-CN" sz="2800"/>
                        <a:t> </a:t>
                      </a:r>
                      <a:r>
                        <a:rPr lang="zh-CN" altLang="en-US" sz="2800"/>
                        <a:t>个人桌面</a:t>
                      </a:r>
                      <a:endParaRPr lang="zh-CN" altLang="en-US" sz="2800"/>
                    </a:p>
                  </a:txBody>
                  <a:tcPr/>
                </a:tc>
              </a:tr>
            </a:tbl>
          </a:graphicData>
        </a:graphic>
      </p:graphicFrame>
    </p:spTree>
    <p:custDataLst>
      <p:tags r:id="rId2"/>
    </p:custDataLst>
  </p:cSld>
  <p:clrMapOvr>
    <a:masterClrMapping/>
  </p:clrMapOvr>
  <p:transition spd="med" advClick="0" advTm="2000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693362" y="699683"/>
            <a:ext cx="2830676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ctr">
              <a:defRPr sz="3600" b="1"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mtClean="0">
                <a:sym typeface="+mn-lt"/>
              </a:rPr>
              <a:t>CONTENTS</a:t>
            </a:r>
            <a:endParaRPr lang="en-US" altLang="zh-CN" smtClean="0">
              <a:sym typeface="+mn-lt"/>
            </a:endParaRPr>
          </a:p>
        </p:txBody>
      </p:sp>
      <p:sp>
        <p:nvSpPr>
          <p:cNvPr id="4" name="椭圆 3"/>
          <p:cNvSpPr/>
          <p:nvPr>
            <p:custDataLst>
              <p:tags r:id="rId2"/>
            </p:custDataLst>
          </p:nvPr>
        </p:nvSpPr>
        <p:spPr>
          <a:xfrm>
            <a:off x="3694788" y="2372777"/>
            <a:ext cx="590826" cy="5908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1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7" name="椭圆 6"/>
          <p:cNvSpPr/>
          <p:nvPr>
            <p:custDataLst>
              <p:tags r:id="rId3"/>
            </p:custDataLst>
          </p:nvPr>
        </p:nvSpPr>
        <p:spPr>
          <a:xfrm>
            <a:off x="3694788" y="3465917"/>
            <a:ext cx="590826" cy="5908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2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9" name="椭圆 8"/>
          <p:cNvSpPr/>
          <p:nvPr>
            <p:custDataLst>
              <p:tags r:id="rId4"/>
            </p:custDataLst>
          </p:nvPr>
        </p:nvSpPr>
        <p:spPr>
          <a:xfrm>
            <a:off x="3694788" y="4559058"/>
            <a:ext cx="590826" cy="5908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3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5"/>
            </p:custDataLst>
          </p:nvPr>
        </p:nvSpPr>
        <p:spPr>
          <a:xfrm>
            <a:off x="4362012" y="4592861"/>
            <a:ext cx="425825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接口框架</a:t>
            </a:r>
            <a:endParaRPr lang="zh-CN" altLang="en-US" dirty="0"/>
          </a:p>
        </p:txBody>
      </p:sp>
      <p:sp>
        <p:nvSpPr>
          <p:cNvPr id="10" name="文本框 9"/>
          <p:cNvSpPr txBox="1"/>
          <p:nvPr>
            <p:custDataLst>
              <p:tags r:id="rId6"/>
            </p:custDataLst>
          </p:nvPr>
        </p:nvSpPr>
        <p:spPr>
          <a:xfrm>
            <a:off x="4362012" y="3499720"/>
            <a:ext cx="4258252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测试流程</a:t>
            </a:r>
            <a:endParaRPr lang="zh-CN" altLang="en-US" dirty="0"/>
          </a:p>
        </p:txBody>
      </p:sp>
      <p:sp>
        <p:nvSpPr>
          <p:cNvPr id="11" name="文本框 10"/>
          <p:cNvSpPr txBox="1"/>
          <p:nvPr>
            <p:custDataLst>
              <p:tags r:id="rId7"/>
            </p:custDataLst>
          </p:nvPr>
        </p:nvSpPr>
        <p:spPr>
          <a:xfrm>
            <a:off x="4362011" y="2406580"/>
            <a:ext cx="4413689" cy="5232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/>
              <a:t>Selenium </a:t>
            </a:r>
            <a:r>
              <a:rPr lang="zh-CN" altLang="en-US" dirty="0"/>
              <a:t>框架</a:t>
            </a:r>
            <a:endParaRPr lang="zh-CN" altLang="en-US" dirty="0"/>
          </a:p>
        </p:txBody>
      </p:sp>
    </p:spTree>
    <p:custDataLst>
      <p:tags r:id="rId8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>
            <p:custDataLst>
              <p:tags r:id="rId1"/>
            </p:custDataLst>
          </p:nvPr>
        </p:nvSpPr>
        <p:spPr bwMode="black">
          <a:xfrm>
            <a:off x="2398602" y="3319087"/>
            <a:ext cx="7394795" cy="7078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zh-CN" sz="4000" b="1" dirty="0">
                <a:latin typeface="+mn-lt"/>
                <a:ea typeface="+mn-ea"/>
                <a:sym typeface="+mn-lt"/>
              </a:rPr>
              <a:t>Selenium </a:t>
            </a:r>
            <a:r>
              <a:rPr lang="zh-CN" altLang="en-US" sz="4000" b="1" dirty="0">
                <a:latin typeface="+mn-lt"/>
                <a:ea typeface="+mn-ea"/>
                <a:sym typeface="+mn-lt"/>
              </a:rPr>
              <a:t>框架</a:t>
            </a:r>
            <a:endParaRPr lang="zh-CN" altLang="en-US" sz="4000" b="1" dirty="0">
              <a:latin typeface="+mn-lt"/>
              <a:ea typeface="+mn-ea"/>
              <a:sym typeface="+mn-lt"/>
            </a:endParaRPr>
          </a:p>
        </p:txBody>
      </p:sp>
      <p:sp>
        <p:nvSpPr>
          <p:cNvPr id="5" name="椭圆 4"/>
          <p:cNvSpPr/>
          <p:nvPr>
            <p:custDataLst>
              <p:tags r:id="rId2"/>
            </p:custDataLst>
          </p:nvPr>
        </p:nvSpPr>
        <p:spPr>
          <a:xfrm>
            <a:off x="5485944" y="1874100"/>
            <a:ext cx="1220112" cy="1220112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6600" b="1" dirty="0" smtClean="0">
                <a:solidFill>
                  <a:schemeClr val="bg1"/>
                </a:solidFill>
                <a:sym typeface="+mn-lt"/>
              </a:rPr>
              <a:t>1</a:t>
            </a:r>
            <a:endParaRPr lang="zh-CN" altLang="en-US" sz="6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6" name="文本框 5"/>
          <p:cNvSpPr txBox="1"/>
          <p:nvPr>
            <p:custDataLst>
              <p:tags r:id="rId3"/>
            </p:custDataLst>
          </p:nvPr>
        </p:nvSpPr>
        <p:spPr>
          <a:xfrm>
            <a:off x="4693362" y="699683"/>
            <a:ext cx="2830676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3600" b="1" smtClean="0">
                <a:latin typeface="+mj-lt"/>
                <a:ea typeface="+mj-ea"/>
                <a:cs typeface="+mj-cs"/>
                <a:sym typeface="+mn-lt"/>
              </a:rPr>
              <a:t>CONTENTS</a:t>
            </a:r>
            <a:endParaRPr lang="en-US" altLang="zh-CN" sz="3600" b="1" smtClean="0">
              <a:latin typeface="+mj-lt"/>
              <a:ea typeface="+mj-ea"/>
              <a:cs typeface="+mj-cs"/>
              <a:sym typeface="+mn-lt"/>
            </a:endParaRPr>
          </a:p>
        </p:txBody>
      </p:sp>
    </p:spTree>
    <p:custDataLst>
      <p:tags r:id="rId4"/>
    </p:custDataLst>
  </p:cSld>
  <p:clrMapOvr>
    <a:masterClrMapping/>
  </p:clrMapOvr>
  <p:transition spd="med" advClick="0" advTm="2000">
    <p:pull dir="r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693362" y="699683"/>
            <a:ext cx="2830676" cy="646331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>
            <a:defPPr>
              <a:defRPr lang="zh-CN"/>
            </a:defPPr>
            <a:lvl1pPr algn="ctr">
              <a:defRPr sz="3600" b="1"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mtClean="0">
                <a:sym typeface="+mn-lt"/>
              </a:rPr>
              <a:t>框架内容</a:t>
            </a:r>
            <a:endParaRPr lang="zh-CN" altLang="en-US" smtClean="0">
              <a:sym typeface="+mn-lt"/>
            </a:endParaRPr>
          </a:p>
        </p:txBody>
      </p:sp>
      <p:sp>
        <p:nvSpPr>
          <p:cNvPr id="4" name="椭圆 3"/>
          <p:cNvSpPr/>
          <p:nvPr>
            <p:custDataLst>
              <p:tags r:id="rId2"/>
            </p:custDataLst>
          </p:nvPr>
        </p:nvSpPr>
        <p:spPr>
          <a:xfrm>
            <a:off x="2626083" y="2130922"/>
            <a:ext cx="589606" cy="58960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1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17" name="椭圆 16"/>
          <p:cNvSpPr/>
          <p:nvPr>
            <p:custDataLst>
              <p:tags r:id="rId3"/>
            </p:custDataLst>
          </p:nvPr>
        </p:nvSpPr>
        <p:spPr>
          <a:xfrm>
            <a:off x="2626083" y="3236963"/>
            <a:ext cx="589606" cy="58960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3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19" name="椭圆 18"/>
          <p:cNvSpPr/>
          <p:nvPr>
            <p:custDataLst>
              <p:tags r:id="rId4"/>
            </p:custDataLst>
          </p:nvPr>
        </p:nvSpPr>
        <p:spPr>
          <a:xfrm>
            <a:off x="2626083" y="4343005"/>
            <a:ext cx="589606" cy="58960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5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21" name="椭圆 20"/>
          <p:cNvSpPr/>
          <p:nvPr>
            <p:custDataLst>
              <p:tags r:id="rId5"/>
            </p:custDataLst>
          </p:nvPr>
        </p:nvSpPr>
        <p:spPr>
          <a:xfrm>
            <a:off x="7093592" y="2130922"/>
            <a:ext cx="589606" cy="58960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2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23" name="椭圆 22"/>
          <p:cNvSpPr/>
          <p:nvPr>
            <p:custDataLst>
              <p:tags r:id="rId6"/>
            </p:custDataLst>
          </p:nvPr>
        </p:nvSpPr>
        <p:spPr>
          <a:xfrm>
            <a:off x="7093592" y="3236963"/>
            <a:ext cx="589606" cy="58960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4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14" name="椭圆 13"/>
          <p:cNvSpPr/>
          <p:nvPr>
            <p:custDataLst>
              <p:tags r:id="rId7"/>
            </p:custDataLst>
          </p:nvPr>
        </p:nvSpPr>
        <p:spPr>
          <a:xfrm>
            <a:off x="7093592" y="4343005"/>
            <a:ext cx="589606" cy="58960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600" b="1" dirty="0">
                <a:solidFill>
                  <a:schemeClr val="bg1"/>
                </a:solidFill>
                <a:sym typeface="+mn-lt"/>
              </a:rPr>
              <a:t>6</a:t>
            </a:r>
            <a:endParaRPr lang="zh-CN" altLang="en-US" sz="3600" b="1" dirty="0">
              <a:solidFill>
                <a:schemeClr val="bg1"/>
              </a:solidFill>
              <a:sym typeface="+mn-lt"/>
            </a:endParaRPr>
          </a:p>
        </p:txBody>
      </p:sp>
      <p:sp>
        <p:nvSpPr>
          <p:cNvPr id="2" name="文本框 1"/>
          <p:cNvSpPr txBox="1"/>
          <p:nvPr>
            <p:custDataLst>
              <p:tags r:id="rId8"/>
            </p:custDataLst>
          </p:nvPr>
        </p:nvSpPr>
        <p:spPr>
          <a:xfrm>
            <a:off x="7759438" y="4376738"/>
            <a:ext cx="3155500" cy="522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美化报告</a:t>
            </a:r>
            <a:endParaRPr lang="zh-CN" altLang="en-US" dirty="0"/>
          </a:p>
        </p:txBody>
      </p:sp>
      <p:sp>
        <p:nvSpPr>
          <p:cNvPr id="5" name="文本框 4"/>
          <p:cNvSpPr txBox="1"/>
          <p:nvPr>
            <p:custDataLst>
              <p:tags r:id="rId9"/>
            </p:custDataLst>
          </p:nvPr>
        </p:nvSpPr>
        <p:spPr>
          <a:xfrm>
            <a:off x="7759438" y="3270697"/>
            <a:ext cx="3155500" cy="522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读取配置文件</a:t>
            </a:r>
            <a:endParaRPr lang="zh-CN" altLang="en-US" dirty="0"/>
          </a:p>
        </p:txBody>
      </p:sp>
      <p:sp>
        <p:nvSpPr>
          <p:cNvPr id="7" name="文本框 6"/>
          <p:cNvSpPr txBox="1"/>
          <p:nvPr>
            <p:custDataLst>
              <p:tags r:id="rId10"/>
            </p:custDataLst>
          </p:nvPr>
        </p:nvSpPr>
        <p:spPr>
          <a:xfrm>
            <a:off x="7759438" y="2164655"/>
            <a:ext cx="3155500" cy="522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数据驱动</a:t>
            </a:r>
            <a:endParaRPr lang="zh-CN" altLang="en-US" dirty="0"/>
          </a:p>
        </p:txBody>
      </p:sp>
      <p:sp>
        <p:nvSpPr>
          <p:cNvPr id="8" name="文本框 7"/>
          <p:cNvSpPr txBox="1"/>
          <p:nvPr>
            <p:custDataLst>
              <p:tags r:id="rId11"/>
            </p:custDataLst>
          </p:nvPr>
        </p:nvSpPr>
        <p:spPr>
          <a:xfrm>
            <a:off x="3291929" y="4376738"/>
            <a:ext cx="3155500" cy="522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监听器截屏</a:t>
            </a:r>
            <a:endParaRPr lang="zh-CN" altLang="en-US" dirty="0"/>
          </a:p>
        </p:txBody>
      </p:sp>
      <p:sp>
        <p:nvSpPr>
          <p:cNvPr id="9" name="文本框 8"/>
          <p:cNvSpPr txBox="1"/>
          <p:nvPr>
            <p:custDataLst>
              <p:tags r:id="rId12"/>
            </p:custDataLst>
          </p:nvPr>
        </p:nvSpPr>
        <p:spPr>
          <a:xfrm>
            <a:off x="3291929" y="3270697"/>
            <a:ext cx="3155500" cy="522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en-US" altLang="zh-CN" dirty="0"/>
              <a:t>javamail</a:t>
            </a:r>
            <a:r>
              <a:rPr lang="zh-CN" altLang="en-US" dirty="0"/>
              <a:t>发送邮件</a:t>
            </a:r>
            <a:endParaRPr lang="zh-CN" altLang="en-US" dirty="0"/>
          </a:p>
        </p:txBody>
      </p:sp>
      <p:sp>
        <p:nvSpPr>
          <p:cNvPr id="10" name="文本框 9"/>
          <p:cNvSpPr txBox="1"/>
          <p:nvPr>
            <p:custDataLst>
              <p:tags r:id="rId13"/>
            </p:custDataLst>
          </p:nvPr>
        </p:nvSpPr>
        <p:spPr>
          <a:xfrm>
            <a:off x="3291929" y="2164655"/>
            <a:ext cx="3155500" cy="52214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normAutofit/>
          </a:bodyPr>
          <a:lstStyle>
            <a:defPPr>
              <a:defRPr lang="zh-CN"/>
            </a:defPPr>
            <a:lvl1pPr>
              <a:lnSpc>
                <a:spcPct val="90000"/>
              </a:lnSpc>
              <a:spcBef>
                <a:spcPct val="0"/>
              </a:spcBef>
              <a:buFontTx/>
              <a:buNone/>
              <a:defRPr sz="2800" b="1"/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r>
              <a:rPr lang="zh-CN" altLang="en-US" dirty="0"/>
              <a:t>方法封装</a:t>
            </a:r>
            <a:endParaRPr lang="zh-CN" altLang="en-US" dirty="0"/>
          </a:p>
        </p:txBody>
      </p:sp>
    </p:spTree>
    <p:custDataLst>
      <p:tags r:id="rId14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p>
            <a:r>
              <a:rPr lang="zh-CN" altLang="en-US"/>
              <a:t>框架展示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p>
            <a:r>
              <a:rPr lang="zh-CN" altLang="en-US"/>
              <a:t>总体框架</a:t>
            </a:r>
            <a:endParaRPr lang="zh-CN" altLang="en-US"/>
          </a:p>
          <a:p>
            <a:endParaRPr lang="zh-CN" altLang="en-US"/>
          </a:p>
        </p:txBody>
      </p:sp>
      <p:pic>
        <p:nvPicPr>
          <p:cNvPr id="7" name="内容占位符 6" descr="图片1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704215" y="2319020"/>
            <a:ext cx="3126105" cy="4351655"/>
          </a:xfrm>
          <a:prstGeom prst="rect">
            <a:avLst/>
          </a:prstGeom>
        </p:spPr>
      </p:pic>
      <p:pic>
        <p:nvPicPr>
          <p:cNvPr id="8" name="图片 7" descr="图片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93590" y="1825625"/>
            <a:ext cx="6760210" cy="394843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6019800" y="622935"/>
            <a:ext cx="42513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   </a:t>
            </a:r>
            <a:r>
              <a:rPr lang="zh-CN" altLang="en-US" sz="3200"/>
              <a:t>方法的封装</a:t>
            </a:r>
            <a:endParaRPr lang="zh-CN" altLang="en-US" sz="3200"/>
          </a:p>
        </p:txBody>
      </p:sp>
      <p:sp>
        <p:nvSpPr>
          <p:cNvPr id="15" name="Oval 9"/>
          <p:cNvSpPr/>
          <p:nvPr>
            <p:custDataLst>
              <p:tags r:id="rId3"/>
            </p:custDataLst>
          </p:nvPr>
        </p:nvSpPr>
        <p:spPr>
          <a:xfrm>
            <a:off x="4693285" y="285750"/>
            <a:ext cx="1135380" cy="1135380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sz="5400" b="1" dirty="0">
                <a:sym typeface="Arial" panose="020B0604020202020204" pitchFamily="34" charset="0"/>
              </a:rPr>
              <a:t>1</a:t>
            </a:r>
            <a:endParaRPr lang="en-US" sz="5400" b="1" dirty="0">
              <a:sym typeface="Arial" panose="020B0604020202020204" pitchFamily="34" charset="0"/>
            </a:endParaRPr>
          </a:p>
        </p:txBody>
      </p:sp>
    </p:spTree>
    <p:custDataLst>
      <p:tags r:id="rId4"/>
    </p:custDataLst>
  </p:cSld>
  <p:clrMapOvr>
    <a:masterClrMapping/>
  </p:clrMapOvr>
  <p:transition spd="med" advClick="0" advTm="2000">
    <p:pull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val 9"/>
          <p:cNvSpPr/>
          <p:nvPr>
            <p:custDataLst>
              <p:tags r:id="rId1"/>
            </p:custDataLst>
          </p:nvPr>
        </p:nvSpPr>
        <p:spPr>
          <a:xfrm>
            <a:off x="1476375" y="999490"/>
            <a:ext cx="1288415" cy="1288415"/>
          </a:xfrm>
          <a:prstGeom prst="ellipse">
            <a:avLst/>
          </a:prstGeom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ym typeface="Arial" panose="020B0604020202020204" pitchFamily="34" charset="0"/>
              </a:rPr>
              <a:t>2</a:t>
            </a:r>
            <a:endParaRPr lang="en-US" sz="6000" dirty="0">
              <a:sym typeface="Arial" panose="020B0604020202020204" pitchFamily="34" charset="0"/>
            </a:endParaRPr>
          </a:p>
        </p:txBody>
      </p:sp>
      <p:sp>
        <p:nvSpPr>
          <p:cNvPr id="10" name="Oval 22"/>
          <p:cNvSpPr/>
          <p:nvPr>
            <p:custDataLst>
              <p:tags r:id="rId2"/>
            </p:custDataLst>
          </p:nvPr>
        </p:nvSpPr>
        <p:spPr>
          <a:xfrm>
            <a:off x="6504305" y="1049020"/>
            <a:ext cx="1288415" cy="128841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ym typeface="Arial" panose="020B0604020202020204" pitchFamily="34" charset="0"/>
              </a:rPr>
              <a:t>3</a:t>
            </a:r>
            <a:endParaRPr lang="en-US" sz="6000" dirty="0">
              <a:sym typeface="Arial" panose="020B0604020202020204" pitchFamily="34" charset="0"/>
            </a:endParaRPr>
          </a:p>
        </p:txBody>
      </p:sp>
      <p:sp>
        <p:nvSpPr>
          <p:cNvPr id="12" name="矩形 11"/>
          <p:cNvSpPr/>
          <p:nvPr>
            <p:custDataLst>
              <p:tags r:id="rId3"/>
            </p:custDataLst>
          </p:nvPr>
        </p:nvSpPr>
        <p:spPr>
          <a:xfrm>
            <a:off x="1055688" y="0"/>
            <a:ext cx="11136312" cy="536028"/>
          </a:xfrm>
          <a:prstGeom prst="rect">
            <a:avLst/>
          </a:prstGeom>
          <a:solidFill>
            <a:schemeClr val="accent4">
              <a:lumMod val="65000"/>
              <a:lumOff val="3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>
            <p:custDataLst>
              <p:tags r:id="rId4"/>
            </p:custDataLst>
          </p:nvPr>
        </p:nvSpPr>
        <p:spPr>
          <a:xfrm>
            <a:off x="0" y="0"/>
            <a:ext cx="189186" cy="536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>
            <p:custDataLst>
              <p:tags r:id="rId5"/>
            </p:custDataLst>
          </p:nvPr>
        </p:nvSpPr>
        <p:spPr>
          <a:xfrm>
            <a:off x="189187" y="0"/>
            <a:ext cx="866502" cy="536027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/>
          </a:bodyPr>
          <a:lstStyle/>
          <a:p>
            <a:r>
              <a:rPr lang="en-US" altLang="zh-CN" sz="20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LOGO</a:t>
            </a:r>
            <a:endParaRPr lang="en-US" altLang="zh-CN" sz="200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5" name="文本框 14"/>
          <p:cNvSpPr txBox="1"/>
          <p:nvPr>
            <p:custDataLst>
              <p:tags r:id="rId6"/>
            </p:custDataLst>
          </p:nvPr>
        </p:nvSpPr>
        <p:spPr>
          <a:xfrm>
            <a:off x="1055688" y="-1"/>
            <a:ext cx="4310062" cy="536027"/>
          </a:xfrm>
          <a:prstGeom prst="rect">
            <a:avLst/>
          </a:prstGeom>
          <a:noFill/>
        </p:spPr>
        <p:txBody>
          <a:bodyPr vert="horz" wrap="square" rtlCol="0" anchor="ctr" anchorCtr="0">
            <a:norm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+mj-lt"/>
                <a:ea typeface="迷你简粗倩" panose="03000509000000000000" pitchFamily="65" charset="-122"/>
              </a:defRPr>
            </a:lvl1pPr>
          </a:lstStyle>
          <a:p>
            <a:r>
              <a:rPr lang="en-US" altLang="zh-CN" smtClean="0">
                <a:ea typeface="+mj-ea"/>
                <a:cs typeface="+mj-cs"/>
              </a:rPr>
              <a:t>LOREM IPSUM DOLOR</a:t>
            </a:r>
            <a:endParaRPr lang="zh-CN" altLang="en-US" dirty="0">
              <a:ea typeface="+mj-ea"/>
              <a:cs typeface="+mj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926715" y="1382395"/>
            <a:ext cx="174879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800"/>
              <a:t>数据驱动</a:t>
            </a:r>
            <a:endParaRPr lang="zh-CN" altLang="en-US" sz="2800"/>
          </a:p>
        </p:txBody>
      </p:sp>
      <p:pic>
        <p:nvPicPr>
          <p:cNvPr id="3" name="图片 2" descr="S}}@)EWEJGNV9C65CT5~@S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325" y="2800350"/>
            <a:ext cx="3853180" cy="343217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86090" y="1370965"/>
            <a:ext cx="303276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800"/>
              <a:t>java mail</a:t>
            </a:r>
            <a:r>
              <a:rPr lang="zh-CN" altLang="en-US" sz="2800"/>
              <a:t>发送邮件</a:t>
            </a:r>
            <a:endParaRPr lang="zh-CN" altLang="en-US" sz="2800"/>
          </a:p>
        </p:txBody>
      </p:sp>
      <p:pic>
        <p:nvPicPr>
          <p:cNvPr id="5" name="图片 4" descr="7{}@1P))$9[O39G(`[$7ZSU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75120" y="2533015"/>
            <a:ext cx="4906010" cy="313817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p:transition spd="med" advClick="0" advTm="2000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9"/>
          <p:cNvSpPr/>
          <p:nvPr>
            <p:custDataLst>
              <p:tags r:id="rId1"/>
            </p:custDataLst>
          </p:nvPr>
        </p:nvSpPr>
        <p:spPr>
          <a:xfrm>
            <a:off x="2395220" y="754380"/>
            <a:ext cx="1288415" cy="128841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>
                <a:sym typeface="Arial" panose="020B0604020202020204" pitchFamily="34" charset="0"/>
              </a:rPr>
              <a:t>4</a:t>
            </a:r>
            <a:endParaRPr lang="en-US" sz="6000" dirty="0">
              <a:sym typeface="Arial" panose="020B0604020202020204" pitchFamily="34" charset="0"/>
            </a:endParaRPr>
          </a:p>
        </p:txBody>
      </p:sp>
      <p:sp>
        <p:nvSpPr>
          <p:cNvPr id="7" name="矩形 6"/>
          <p:cNvSpPr/>
          <p:nvPr>
            <p:custDataLst>
              <p:tags r:id="rId2"/>
            </p:custDataLst>
          </p:nvPr>
        </p:nvSpPr>
        <p:spPr>
          <a:xfrm>
            <a:off x="1055688" y="0"/>
            <a:ext cx="11136312" cy="536028"/>
          </a:xfrm>
          <a:prstGeom prst="rect">
            <a:avLst/>
          </a:prstGeom>
          <a:solidFill>
            <a:schemeClr val="accent4">
              <a:lumMod val="65000"/>
              <a:lumOff val="35000"/>
              <a:alpha val="6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>
            <p:custDataLst>
              <p:tags r:id="rId3"/>
            </p:custDataLst>
          </p:nvPr>
        </p:nvSpPr>
        <p:spPr>
          <a:xfrm>
            <a:off x="0" y="0"/>
            <a:ext cx="189186" cy="53602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189187" y="0"/>
            <a:ext cx="866502" cy="536027"/>
          </a:xfrm>
          <a:prstGeom prst="rect">
            <a:avLst/>
          </a:prstGeom>
          <a:noFill/>
        </p:spPr>
        <p:txBody>
          <a:bodyPr wrap="square" rtlCol="0" anchor="ctr" anchorCtr="0">
            <a:normAutofit fontScale="85000"/>
          </a:bodyPr>
          <a:lstStyle/>
          <a:p>
            <a:r>
              <a:rPr lang="en-US" altLang="zh-CN" sz="20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LOGO</a:t>
            </a:r>
            <a:endParaRPr lang="en-US" altLang="zh-CN" sz="200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1055688" y="-1"/>
            <a:ext cx="4310062" cy="536027"/>
          </a:xfrm>
          <a:prstGeom prst="rect">
            <a:avLst/>
          </a:prstGeom>
          <a:noFill/>
        </p:spPr>
        <p:txBody>
          <a:bodyPr vert="horz" wrap="square" rtlCol="0" anchor="ctr" anchorCtr="0">
            <a:normAutofit/>
          </a:bodyPr>
          <a:lstStyle>
            <a:defPPr>
              <a:defRPr lang="zh-CN"/>
            </a:defPPr>
            <a:lvl1pPr>
              <a:defRPr sz="2800">
                <a:solidFill>
                  <a:schemeClr val="bg1"/>
                </a:solidFill>
                <a:latin typeface="+mj-lt"/>
                <a:ea typeface="迷你简粗倩" panose="03000509000000000000" pitchFamily="65" charset="-122"/>
              </a:defRPr>
            </a:lvl1pPr>
          </a:lstStyle>
          <a:p>
            <a:r>
              <a:rPr lang="en-US" altLang="zh-CN" smtClean="0">
                <a:ea typeface="+mj-ea"/>
                <a:cs typeface="+mj-cs"/>
              </a:rPr>
              <a:t>LOREM IPSUM DOLOR</a:t>
            </a:r>
            <a:endParaRPr lang="zh-CN" altLang="en-US" dirty="0">
              <a:ea typeface="+mj-ea"/>
              <a:cs typeface="+mj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406900" y="1107440"/>
            <a:ext cx="34378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/>
              <a:t>读取配置文件</a:t>
            </a:r>
            <a:endParaRPr lang="zh-CN" altLang="en-US" sz="3200"/>
          </a:p>
        </p:txBody>
      </p:sp>
      <p:sp>
        <p:nvSpPr>
          <p:cNvPr id="3" name="文本框 2"/>
          <p:cNvSpPr txBox="1"/>
          <p:nvPr/>
        </p:nvSpPr>
        <p:spPr>
          <a:xfrm>
            <a:off x="1463675" y="2666365"/>
            <a:ext cx="8069580" cy="1938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 dirty="0" smtClean="0">
                <a:sym typeface="+mn-ea"/>
              </a:rPr>
              <a:t>1.</a:t>
            </a:r>
            <a:r>
              <a:rPr lang="zh-CN" altLang="en-US" sz="2400" dirty="0" smtClean="0">
                <a:sym typeface="+mn-ea"/>
              </a:rPr>
              <a:t>将需要的配置用键值对方式放在配置文件中</a:t>
            </a:r>
            <a:endParaRPr lang="zh-CN" altLang="en-US" sz="2400" dirty="0" smtClean="0">
              <a:sym typeface="+mn-ea"/>
            </a:endParaRPr>
          </a:p>
          <a:p>
            <a:endParaRPr lang="zh-CN" altLang="en-US" sz="2400" dirty="0" smtClean="0">
              <a:sym typeface="+mn-ea"/>
            </a:endParaRPr>
          </a:p>
          <a:p>
            <a:r>
              <a:rPr lang="en-US" altLang="zh-CN" sz="2400" dirty="0" smtClean="0">
                <a:sym typeface="+mn-ea"/>
              </a:rPr>
              <a:t>2.</a:t>
            </a:r>
            <a:r>
              <a:rPr lang="zh-CN" altLang="en-US" sz="2400" dirty="0" smtClean="0">
                <a:sym typeface="+mn-ea"/>
              </a:rPr>
              <a:t>用</a:t>
            </a:r>
            <a:r>
              <a:rPr lang="en-US" altLang="zh-CN" sz="2400" dirty="0" err="1" smtClean="0">
                <a:sym typeface="+mn-ea"/>
              </a:rPr>
              <a:t>ReadProperties.getPropertyValue</a:t>
            </a:r>
            <a:r>
              <a:rPr lang="en-US" altLang="zh-CN" sz="2400" dirty="0" smtClean="0">
                <a:sym typeface="+mn-ea"/>
              </a:rPr>
              <a:t>(“”);</a:t>
            </a:r>
            <a:r>
              <a:rPr lang="zh-CN" altLang="en-US" sz="2400" dirty="0" smtClean="0">
                <a:sym typeface="+mn-ea"/>
              </a:rPr>
              <a:t>读取需要的配置</a:t>
            </a:r>
            <a:endParaRPr lang="zh-CN" altLang="en-US" sz="2400" dirty="0" smtClean="0">
              <a:sym typeface="+mn-ea"/>
            </a:endParaRPr>
          </a:p>
          <a:p>
            <a:endParaRPr lang="en-US" altLang="zh-CN" sz="2400" dirty="0" smtClean="0"/>
          </a:p>
          <a:p>
            <a:r>
              <a:rPr lang="en-US" altLang="zh-CN" sz="2400">
                <a:latin typeface="Arial" panose="020B0604020202020204" pitchFamily="34" charset="0"/>
                <a:cs typeface="Arial" panose="020B0604020202020204" pitchFamily="34" charset="0"/>
              </a:rPr>
              <a:t>3.</a:t>
            </a:r>
            <a:r>
              <a:rPr lang="zh-CN" altLang="en-US" sz="2400" dirty="0">
                <a:sym typeface="+mn-ea"/>
              </a:rPr>
              <a:t>如果有</a:t>
            </a:r>
            <a:r>
              <a:rPr lang="zh-CN" altLang="en-US" sz="2400" dirty="0" smtClean="0">
                <a:sym typeface="+mn-ea"/>
              </a:rPr>
              <a:t>需要改变的直接在配置文件中改，不用修改代码。</a:t>
            </a:r>
            <a:endParaRPr lang="en-US" altLang="zh-CN" sz="2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custDataLst>
      <p:tags r:id="rId6"/>
    </p:custDataLst>
  </p:cSld>
  <p:clrMapOvr>
    <a:masterClrMapping/>
  </p:clrMapOvr>
  <p:transition spd="med" advTm="2000">
    <p:pull/>
  </p:transition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TAG_VERSION" val="1.0"/>
  <p:tag name="KSO_WM_TEMPLATE_CATEGORY" val="custom"/>
  <p:tag name="KSO_WM_TEMPLATE_INDEX" val="20182769"/>
</p:tagLst>
</file>

<file path=ppt/tags/tag10.xml><?xml version="1.0" encoding="utf-8"?>
<p:tagLst xmlns:p="http://schemas.openxmlformats.org/presentationml/2006/main">
  <p:tag name="KSO_WM_SLIDE_SIZE" val="828*343"/>
  <p:tag name="KSO_WM_SLIDE_POSITION" val="66*144"/>
  <p:tag name="KSO_WM_SLIDE_LAYOUT_CNT" val="1_1"/>
  <p:tag name="KSO_WM_SLIDE_LAYOUT" val="a_f"/>
  <p:tag name="KSO_WM_BEAUTIFY_FLAG" val="#wm#"/>
  <p:tag name="KSO_WM_SLIDE_TYPE" val="text"/>
  <p:tag name="KSO_WM_SLIDE_ITEM_CNT" val="1"/>
  <p:tag name="KSO_WM_SLIDE_INDEX" val="2"/>
  <p:tag name="KSO_WM_SLIDE_ID" val="custom20182769_2"/>
  <p:tag name="KSO_WM_TAG_VERSION" val="1.0"/>
  <p:tag name="KSO_WM_TEMPLATE_INDEX" val="20182769"/>
  <p:tag name="KSO_WM_TEMPLATE_CATEGORY" val="custom"/>
</p:tagLst>
</file>

<file path=ppt/tags/tag100.xml><?xml version="1.0" encoding="utf-8"?>
<p:tagLst xmlns:p="http://schemas.openxmlformats.org/presentationml/2006/main">
  <p:tag name="KSO_WM_TEMPLATE_CATEGORY" val="custom"/>
  <p:tag name="KSO_WM_TEMPLATE_INDEX" val="20182769"/>
  <p:tag name="KSO_WM_UNIT_TYPE" val="f"/>
  <p:tag name="KSO_WM_UNIT_INDEX" val="6"/>
  <p:tag name="KSO_WM_UNIT_ID" val="custom20182769_19*f*6"/>
  <p:tag name="KSO_WM_UNIT_LAYERLEVEL" val="1"/>
  <p:tag name="KSO_WM_UNIT_VALUE" val="14"/>
  <p:tag name="KSO_WM_UNIT_HIGHLIGHT" val="0"/>
  <p:tag name="KSO_WM_UNIT_COMPATIBLE" val="0"/>
  <p:tag name="KSO_WM_UNIT_CLEAR" val="0"/>
  <p:tag name="KSO_WM_UNIT_PRESET_TEXT_INDEX" val="3"/>
  <p:tag name="KSO_WM_UNIT_PRESET_TEXT_LEN" val="5"/>
  <p:tag name="KSO_WM_BEAUTIFY_FLAG" val="#wm#"/>
  <p:tag name="KSO_WM_TAG_VERSION" val="1.0"/>
</p:tagLst>
</file>

<file path=ppt/tags/tag101.xml><?xml version="1.0" encoding="utf-8"?>
<p:tagLst xmlns:p="http://schemas.openxmlformats.org/presentationml/2006/main">
  <p:tag name="KSO_WM_TEMPLATE_CATEGORY" val="custom"/>
  <p:tag name="KSO_WM_TEMPLATE_INDEX" val="20182769"/>
  <p:tag name="KSO_WM_UNIT_TYPE" val="a"/>
  <p:tag name="KSO_WM_UNIT_INDEX" val="1"/>
  <p:tag name="KSO_WM_UNIT_ID" val="custom20182769_19*a*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  <p:tag name="KSO_WM_BEAUTIFY_FLAG" val="#wm#"/>
  <p:tag name="KSO_WM_TAG_VERSION" val="1.0"/>
</p:tagLst>
</file>

<file path=ppt/tags/tag102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SLIDE_ID" val="custom20182769_19"/>
  <p:tag name="KSO_WM_SLIDE_INDEX" val="19"/>
  <p:tag name="KSO_WM_SLIDE_ITEM_CNT" val="6"/>
  <p:tag name="KSO_WM_SLIDE_LAYOUT" val="a_f_k"/>
  <p:tag name="KSO_WM_SLIDE_LAYOUT_CNT" val="1_6_1"/>
  <p:tag name="KSO_WM_SLIDE_TYPE" val="text"/>
  <p:tag name="KSO_WM_BEAUTIFY_FLAG" val="#wm#"/>
  <p:tag name="KSO_WM_SLIDE_POSITION" val="14*0"/>
  <p:tag name="KSO_WM_SLIDE_SIZE" val="833*450"/>
</p:tagLst>
</file>

<file path=ppt/tags/tag10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20*i*2"/>
  <p:tag name="KSO_WM_TEMPLATE_CATEGORY" val="custom"/>
  <p:tag name="KSO_WM_TEMPLATE_INDEX" val="20182769"/>
  <p:tag name="KSO_WM_UNIT_INDEX" val="2"/>
</p:tagLst>
</file>

<file path=ppt/tags/tag104.xml><?xml version="1.0" encoding="utf-8"?>
<p:tagLst xmlns:p="http://schemas.openxmlformats.org/presentationml/2006/main">
  <p:tag name="KSO_WM_SLIDE_LAYOUT_CNT" val="1_1"/>
  <p:tag name="KSO_WM_SLIDE_LAYOUT" val="a_f"/>
  <p:tag name="KSO_WM_SLIDE_SIZE" val="891*84"/>
  <p:tag name="KSO_WM_SLIDE_POSITION" val="38*269"/>
  <p:tag name="KSO_WM_BEAUTIFY_FLAG" val="#wm#"/>
  <p:tag name="KSO_WM_SLIDE_TYPE" val="text"/>
  <p:tag name="KSO_WM_SLIDE_ITEM_CNT" val="1"/>
  <p:tag name="KSO_WM_SLIDE_INDEX" val="20"/>
  <p:tag name="KSO_WM_SLIDE_ID" val="custom20182769_20"/>
  <p:tag name="KSO_WM_TAG_VERSION" val="1.0"/>
  <p:tag name="KSO_WM_TEMPLATE_INDEX" val="20182769"/>
  <p:tag name="KSO_WM_TEMPLATE_CATEGORY" val="custom"/>
</p:tagLst>
</file>

<file path=ppt/tags/tag10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20*i*2"/>
  <p:tag name="KSO_WM_TEMPLATE_CATEGORY" val="custom"/>
  <p:tag name="KSO_WM_TEMPLATE_INDEX" val="20182769"/>
  <p:tag name="KSO_WM_UNIT_INDEX" val="2"/>
</p:tagLst>
</file>

<file path=ppt/tags/tag106.xml><?xml version="1.0" encoding="utf-8"?>
<p:tagLst xmlns:p="http://schemas.openxmlformats.org/presentationml/2006/main">
  <p:tag name="KSO_WM_SLIDE_LAYOUT_CNT" val="1_1"/>
  <p:tag name="KSO_WM_SLIDE_LAYOUT" val="a_f"/>
  <p:tag name="KSO_WM_SLIDE_SIZE" val="891*84"/>
  <p:tag name="KSO_WM_SLIDE_POSITION" val="38*269"/>
  <p:tag name="KSO_WM_BEAUTIFY_FLAG" val="#wm#"/>
  <p:tag name="KSO_WM_SLIDE_TYPE" val="text"/>
  <p:tag name="KSO_WM_SLIDE_ITEM_CNT" val="1"/>
  <p:tag name="KSO_WM_SLIDE_INDEX" val="20"/>
  <p:tag name="KSO_WM_SLIDE_ID" val="custom20182769_20"/>
  <p:tag name="KSO_WM_TAG_VERSION" val="1.0"/>
  <p:tag name="KSO_WM_TEMPLATE_INDEX" val="20182769"/>
  <p:tag name="KSO_WM_TEMPLATE_CATEGORY" val="custom"/>
</p:tagLst>
</file>

<file path=ppt/tags/tag10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3*i*1"/>
  <p:tag name="KSO_WM_TEMPLATE_CATEGORY" val="custom"/>
  <p:tag name="KSO_WM_TEMPLATE_INDEX" val="20182769"/>
  <p:tag name="KSO_WM_UNIT_INDEX" val="1"/>
</p:tagLst>
</file>

<file path=ppt/tags/tag108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13*l_h_i*1_1_1"/>
  <p:tag name="KSO_WM_UNIT_LAYERLEVEL" val="1_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109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2"/>
  <p:tag name="KSO_WM_UNIT_ID" val="custom20182769_13*l_h_i*1_1_2"/>
  <p:tag name="KSO_WM_UNIT_LAYERLEVEL" val="1_1_1"/>
  <p:tag name="KSO_WM_DIAGRAM_GROUP_CODE" val="l1-2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11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a"/>
  <p:tag name="KSO_WM_UNIT_INDEX" val="1"/>
  <p:tag name="KSO_WM_UNIT_CLEAR" val="1"/>
  <p:tag name="KSO_WM_UNIT_LAYERLEVEL" val="1"/>
  <p:tag name="KSO_WM_UNIT_VALUE" val="6"/>
  <p:tag name="KSO_WM_UNIT_ISCONTENTSTITLE" val="1"/>
  <p:tag name="KSO_WM_UNIT_HIGHLIGHT" val="0"/>
  <p:tag name="KSO_WM_UNIT_COMPATIBLE" val="0"/>
  <p:tag name="KSO_WM_DIAGRAM_GROUP_CODE" val="l1_1"/>
  <p:tag name="KSO_WM_UNIT_ID" val="custom20182769_8*a*1"/>
  <p:tag name="KSO_WM_UNIT_PRESET_TEXT" val="CONTENTS"/>
  <p:tag name="KSO_WM_UNIT_TEXT_FILL_FORE_SCHEMECOLOR_INDEX" val="13"/>
  <p:tag name="KSO_WM_UNIT_TEXT_FILL_TYPE" val="1"/>
  <p:tag name="KSO_WM_UNIT_USESOURCEFORMAT_APPLY" val="1"/>
</p:tagLst>
</file>

<file path=ppt/tags/tag11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3*i*6"/>
  <p:tag name="KSO_WM_TEMPLATE_CATEGORY" val="custom"/>
  <p:tag name="KSO_WM_TEMPLATE_INDEX" val="20182769"/>
  <p:tag name="KSO_WM_UNIT_INDEX" val="6"/>
</p:tagLst>
</file>

<file path=ppt/tags/tag11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3*i*7"/>
  <p:tag name="KSO_WM_TEMPLATE_CATEGORY" val="custom"/>
  <p:tag name="KSO_WM_TEMPLATE_INDEX" val="20182769"/>
  <p:tag name="KSO_WM_UNIT_INDEX" val="7"/>
</p:tagLst>
</file>

<file path=ppt/tags/tag112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UNIT_TYPE" val="k"/>
  <p:tag name="KSO_WM_UNIT_INDEX" val="1"/>
  <p:tag name="KSO_WM_UNIT_ID" val="custom20182769_13*k*1"/>
  <p:tag name="KSO_WM_UNIT_LAYERLEVEL" val="1"/>
  <p:tag name="KSO_WM_UNIT_VALUE" val="6"/>
  <p:tag name="KSO_WM_UNIT_HIGHLIGHT" val="0"/>
  <p:tag name="KSO_WM_UNIT_COMPATIBLE" val="1"/>
  <p:tag name="KSO_WM_UNIT_CLEAR" val="0"/>
  <p:tag name="KSO_WM_BEAUTIFY_FLAG" val="#wm#"/>
  <p:tag name="KSO_WM_UNIT_PRESET_TEXT" val="LOGO"/>
</p:tagLst>
</file>

<file path=ppt/tags/tag113.xml><?xml version="1.0" encoding="utf-8"?>
<p:tagLst xmlns:p="http://schemas.openxmlformats.org/presentationml/2006/main">
  <p:tag name="KSO_WM_TEMPLATE_CATEGORY" val="custom"/>
  <p:tag name="KSO_WM_TEMPLATE_INDEX" val="20182769"/>
  <p:tag name="KSO_WM_UNIT_TYPE" val="a"/>
  <p:tag name="KSO_WM_UNIT_INDEX" val="1"/>
  <p:tag name="KSO_WM_UNIT_ID" val="custom20182769_13*a*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  <p:tag name="KSO_WM_BEAUTIFY_FLAG" val="#wm#"/>
  <p:tag name="KSO_WM_TAG_VERSION" val="1.0"/>
</p:tagLst>
</file>

<file path=ppt/tags/tag114.xml><?xml version="1.0" encoding="utf-8"?>
<p:tagLst xmlns:p="http://schemas.openxmlformats.org/presentationml/2006/main">
  <p:tag name="KSO_WM_TAG_VERSION" val="1.0"/>
  <p:tag name="KSO_WM_SLIDE_ITEM_CNT" val="1"/>
  <p:tag name="KSO_WM_SLIDE_LAYOUT" val="a_l_k"/>
  <p:tag name="KSO_WM_SLIDE_LAYOUT_CNT" val="1_1_1"/>
  <p:tag name="KSO_WM_SLIDE_TYPE" val="text"/>
  <p:tag name="KSO_WM_BEAUTIFY_FLAG" val="#wm#"/>
  <p:tag name="KSO_WM_SLIDE_POSITION" val="14*0"/>
  <p:tag name="KSO_WM_SLIDE_SIZE" val="639*470"/>
  <p:tag name="KSO_WM_TEMPLATE_CATEGORY" val="custom"/>
  <p:tag name="KSO_WM_TEMPLATE_INDEX" val="20182769"/>
  <p:tag name="KSO_WM_SLIDE_ID" val="custom20182769_13"/>
  <p:tag name="KSO_WM_SLIDE_INDEX" val="13"/>
  <p:tag name="KSO_WM_DIAGRAM_GROUP_CODE" val="l1-2"/>
  <p:tag name="KSO_WM_TEMPLATE_THUMBS_INDEX" val="1、2、3、4、5、6"/>
</p:tagLst>
</file>

<file path=ppt/tags/tag115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1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ID" val="custom20182769_6*l_h_f*1_1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116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6*l_h_i*1_1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17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a"/>
  <p:tag name="KSO_WM_UNIT_INDEX" val="1"/>
  <p:tag name="KSO_WM_UNIT_CLEAR" val="1"/>
  <p:tag name="KSO_WM_UNIT_LAYERLEVEL" val="1"/>
  <p:tag name="KSO_WM_UNIT_ISCONTENTSTITLE" val="1"/>
  <p:tag name="KSO_WM_UNIT_VALUE" val="6"/>
  <p:tag name="KSO_WM_UNIT_HIGHLIGHT" val="0"/>
  <p:tag name="KSO_WM_UNIT_COMPATIBLE" val="0"/>
  <p:tag name="KSO_WM_DIAGRAM_GROUP_CODE" val="l1_1"/>
  <p:tag name="KSO_WM_UNIT_ID" val="custom20182769_6*a*1"/>
  <p:tag name="KSO_WM_UNIT_PRESET_TEXT" val="CONTENTS"/>
  <p:tag name="KSO_WM_UNIT_TEXT_FILL_FORE_SCHEMECOLOR_INDEX" val="13"/>
  <p:tag name="KSO_WM_UNIT_TEXT_FILL_TYPE" val="1"/>
  <p:tag name="KSO_WM_UNIT_USESOURCEFORMAT_APPLY" val="1"/>
</p:tagLst>
</file>

<file path=ppt/tags/tag118.xml><?xml version="1.0" encoding="utf-8"?>
<p:tagLst xmlns:p="http://schemas.openxmlformats.org/presentationml/2006/main">
  <p:tag name="KSO_WM_TAG_VERSION" val="1.0"/>
  <p:tag name="KSO_WM_SLIDE_ITEM_CNT" val="1"/>
  <p:tag name="KSO_WM_SLIDE_LAYOUT" val="a_l"/>
  <p:tag name="KSO_WM_SLIDE_LAYOUT_CNT" val="1_1"/>
  <p:tag name="KSO_WM_SLIDE_TYPE" val="contents"/>
  <p:tag name="KSO_WM_BEAUTIFY_FLAG" val="#wm#"/>
  <p:tag name="KSO_WM_TEMPLATE_CATEGORY" val="custom"/>
  <p:tag name="KSO_WM_TEMPLATE_INDEX" val="20182769"/>
  <p:tag name="KSO_WM_SLIDE_ID" val="custom20182769_6"/>
  <p:tag name="KSO_WM_SLIDE_INDEX" val="6"/>
  <p:tag name="KSO_WM_DIAGRAM_GROUP_CODE" val="l1-1"/>
  <p:tag name="KSO_WM_TEMPLATE_THUMBS_INDEX" val="1、2、3、4、5、6"/>
</p:tagLst>
</file>

<file path=ppt/tags/tag119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a"/>
  <p:tag name="KSO_WM_UNIT_INDEX" val="1"/>
  <p:tag name="KSO_WM_UNIT_CLEAR" val="1"/>
  <p:tag name="KSO_WM_UNIT_LAYERLEVEL" val="1"/>
  <p:tag name="KSO_WM_UNIT_VALUE" val="6"/>
  <p:tag name="KSO_WM_UNIT_ISCONTENTSTITLE" val="1"/>
  <p:tag name="KSO_WM_UNIT_HIGHLIGHT" val="0"/>
  <p:tag name="KSO_WM_UNIT_COMPATIBLE" val="0"/>
  <p:tag name="KSO_WM_DIAGRAM_GROUP_CODE" val="l1_1"/>
  <p:tag name="KSO_WM_UNIT_ID" val="custom20182769_8*a*1"/>
  <p:tag name="KSO_WM_UNIT_PRESET_TEXT" val="CONTENTS"/>
  <p:tag name="KSO_WM_UNIT_TEXT_FILL_FORE_SCHEMECOLOR_INDEX" val="13"/>
  <p:tag name="KSO_WM_UNIT_TEXT_FILL_TYPE" val="1"/>
  <p:tag name="KSO_WM_UNIT_USESOURCEFORMAT_APPLY" val="1"/>
</p:tagLst>
</file>

<file path=ppt/tags/tag12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8*l_h_i*1_1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20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8*l_h_i*1_1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21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2_1"/>
  <p:tag name="KSO_WM_UNIT_ID" val="custom20182769_8*l_h_i*1_2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22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3_1"/>
  <p:tag name="KSO_WM_UNIT_ID" val="custom20182769_8*l_h_i*1_3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23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3_1"/>
  <p:tag name="KSO_WM_UNIT_CLEAR" val="1"/>
  <p:tag name="KSO_WM_UNIT_LAYERLEVEL" val="1_1_1"/>
  <p:tag name="KSO_WM_UNIT_VALUE" val="11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ID" val="custom20182769_8*l_h_f*1_3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124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2_1"/>
  <p:tag name="KSO_WM_UNIT_CLEAR" val="1"/>
  <p:tag name="KSO_WM_UNIT_LAYERLEVEL" val="1_1_1"/>
  <p:tag name="KSO_WM_UNIT_VALUE" val="11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ID" val="custom20182769_8*l_h_f*1_2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125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1_1"/>
  <p:tag name="KSO_WM_UNIT_CLEAR" val="1"/>
  <p:tag name="KSO_WM_UNIT_LAYERLEVEL" val="1_1_1"/>
  <p:tag name="KSO_WM_UNIT_VALUE" val="11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ID" val="custom20182769_8*l_h_f*1_1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126.xml><?xml version="1.0" encoding="utf-8"?>
<p:tagLst xmlns:p="http://schemas.openxmlformats.org/presentationml/2006/main">
  <p:tag name="KSO_WM_TAG_VERSION" val="1.0"/>
  <p:tag name="KSO_WM_SLIDE_ITEM_CNT" val="3"/>
  <p:tag name="KSO_WM_SLIDE_LAYOUT" val="a_l"/>
  <p:tag name="KSO_WM_SLIDE_LAYOUT_CNT" val="1_1"/>
  <p:tag name="KSO_WM_SLIDE_TYPE" val="contents"/>
  <p:tag name="KSO_WM_BEAUTIFY_FLAG" val="#wm#"/>
  <p:tag name="KSO_WM_TEMPLATE_CATEGORY" val="custom"/>
  <p:tag name="KSO_WM_TEMPLATE_INDEX" val="20182769"/>
  <p:tag name="KSO_WM_SLIDE_ID" val="custom20182769_8"/>
  <p:tag name="KSO_WM_SLIDE_INDEX" val="8"/>
  <p:tag name="KSO_WM_DIAGRAM_GROUP_CODE" val="l1-1"/>
</p:tagLst>
</file>

<file path=ppt/tags/tag12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20*i*2"/>
  <p:tag name="KSO_WM_TEMPLATE_CATEGORY" val="custom"/>
  <p:tag name="KSO_WM_TEMPLATE_INDEX" val="20182769"/>
  <p:tag name="KSO_WM_UNIT_INDEX" val="2"/>
</p:tagLst>
</file>

<file path=ppt/tags/tag128.xml><?xml version="1.0" encoding="utf-8"?>
<p:tagLst xmlns:p="http://schemas.openxmlformats.org/presentationml/2006/main">
  <p:tag name="KSO_WM_SLIDE_LAYOUT_CNT" val="1_1"/>
  <p:tag name="KSO_WM_SLIDE_LAYOUT" val="a_f"/>
  <p:tag name="KSO_WM_SLIDE_SIZE" val="891*84"/>
  <p:tag name="KSO_WM_SLIDE_POSITION" val="38*269"/>
  <p:tag name="KSO_WM_BEAUTIFY_FLAG" val="#wm#"/>
  <p:tag name="KSO_WM_SLIDE_TYPE" val="text"/>
  <p:tag name="KSO_WM_SLIDE_ITEM_CNT" val="1"/>
  <p:tag name="KSO_WM_SLIDE_INDEX" val="20"/>
  <p:tag name="KSO_WM_SLIDE_ID" val="custom20182769_20"/>
  <p:tag name="KSO_WM_TAG_VERSION" val="1.0"/>
  <p:tag name="KSO_WM_TEMPLATE_INDEX" val="20182769"/>
  <p:tag name="KSO_WM_TEMPLATE_CATEGORY" val="custom"/>
</p:tagLst>
</file>

<file path=ppt/tags/tag129.xml><?xml version="1.0" encoding="utf-8"?>
<p:tagLst xmlns:p="http://schemas.openxmlformats.org/presentationml/2006/main">
  <p:tag name="KSO_WM_SLIDE_LAYOUT_CNT" val="1_1"/>
  <p:tag name="KSO_WM_SLIDE_LAYOUT" val="a_f"/>
  <p:tag name="KSO_WM_SLIDE_SIZE" val="891*84"/>
  <p:tag name="KSO_WM_SLIDE_POSITION" val="38*269"/>
  <p:tag name="KSO_WM_BEAUTIFY_FLAG" val="#wm#"/>
  <p:tag name="KSO_WM_SLIDE_TYPE" val="text"/>
  <p:tag name="KSO_WM_SLIDE_ITEM_CNT" val="1"/>
  <p:tag name="KSO_WM_SLIDE_INDEX" val="20"/>
  <p:tag name="KSO_WM_SLIDE_ID" val="custom20182769_20"/>
  <p:tag name="KSO_WM_TAG_VERSION" val="1.0"/>
  <p:tag name="KSO_WM_TEMPLATE_INDEX" val="20182769"/>
  <p:tag name="KSO_WM_TEMPLATE_CATEGORY" val="custom"/>
</p:tagLst>
</file>

<file path=ppt/tags/tag13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2_1"/>
  <p:tag name="KSO_WM_UNIT_ID" val="custom20182769_8*l_h_i*1_2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30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PRESET_TEXT_LEN" val="17"/>
  <p:tag name="KSO_WM_UNIT_PRESET_TEXT_INDEX" val="3"/>
  <p:tag name="KSO_WM_UNIT_CLEAR" val="0"/>
  <p:tag name="KSO_WM_UNIT_COMPATIBLE" val="0"/>
  <p:tag name="KSO_WM_UNIT_HIGHLIGHT" val="0"/>
  <p:tag name="KSO_WM_UNIT_ISCONTENTSTITLE" val="0"/>
  <p:tag name="KSO_WM_UNIT_VALUE" val="40"/>
  <p:tag name="KSO_WM_UNIT_LAYERLEVEL" val="1"/>
  <p:tag name="KSO_WM_UNIT_INDEX" val="1"/>
  <p:tag name="KSO_WM_UNIT_ID" val="custom20182769_3*a*1"/>
  <p:tag name="KSO_WM_UNIT_TYPE" val="a"/>
</p:tagLst>
</file>

<file path=ppt/tags/tag131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PRESET_TEXT_LEN" val="232"/>
  <p:tag name="KSO_WM_UNIT_PRESET_TEXT_INDEX" val="5"/>
  <p:tag name="KSO_WM_UNIT_CLEAR" val="0"/>
  <p:tag name="KSO_WM_UNIT_COMPATIBLE" val="0"/>
  <p:tag name="KSO_WM_UNIT_HIGHLIGHT" val="0"/>
  <p:tag name="KSO_WM_UNIT_VALUE" val="273"/>
  <p:tag name="KSO_WM_UNIT_LAYERLEVEL" val="1"/>
  <p:tag name="KSO_WM_UNIT_INDEX" val="1"/>
  <p:tag name="KSO_WM_UNIT_ID" val="custom20182769_3*f*1"/>
  <p:tag name="KSO_WM_UNIT_TYPE" val="f"/>
</p:tagLst>
</file>

<file path=ppt/tags/tag132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PRESET_TEXT_LEN" val="232"/>
  <p:tag name="KSO_WM_UNIT_PRESET_TEXT_INDEX" val="5"/>
  <p:tag name="KSO_WM_UNIT_CLEAR" val="0"/>
  <p:tag name="KSO_WM_UNIT_COMPATIBLE" val="0"/>
  <p:tag name="KSO_WM_UNIT_HIGHLIGHT" val="0"/>
  <p:tag name="KSO_WM_UNIT_VALUE" val="273"/>
  <p:tag name="KSO_WM_UNIT_LAYERLEVEL" val="1"/>
  <p:tag name="KSO_WM_UNIT_INDEX" val="2"/>
  <p:tag name="KSO_WM_UNIT_ID" val="custom20182769_3*f*2"/>
  <p:tag name="KSO_WM_UNIT_TYPE" val="f"/>
</p:tagLst>
</file>

<file path=ppt/tags/tag133.xml><?xml version="1.0" encoding="utf-8"?>
<p:tagLst xmlns:p="http://schemas.openxmlformats.org/presentationml/2006/main">
  <p:tag name="KSO_WM_SLIDE_SIZE" val="828*342"/>
  <p:tag name="KSO_WM_SLIDE_POSITION" val="66*143"/>
  <p:tag name="KSO_WM_SLIDE_LAYOUT_CNT" val="1_2"/>
  <p:tag name="KSO_WM_SLIDE_LAYOUT" val="a_f"/>
  <p:tag name="KSO_WM_BEAUTIFY_FLAG" val="#wm#"/>
  <p:tag name="KSO_WM_SLIDE_TYPE" val="text"/>
  <p:tag name="KSO_WM_SLIDE_ITEM_CNT" val="2"/>
  <p:tag name="KSO_WM_SLIDE_INDEX" val="3"/>
  <p:tag name="KSO_WM_SLIDE_ID" val="custom20182769_3"/>
  <p:tag name="KSO_WM_TAG_VERSION" val="1.0"/>
  <p:tag name="KSO_WM_TEMPLATE_INDEX" val="20182769"/>
  <p:tag name="KSO_WM_TEMPLATE_CATEGORY" val="custom"/>
</p:tagLst>
</file>

<file path=ppt/tags/tag13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20*i*2"/>
  <p:tag name="KSO_WM_TEMPLATE_CATEGORY" val="custom"/>
  <p:tag name="KSO_WM_TEMPLATE_INDEX" val="20182769"/>
  <p:tag name="KSO_WM_UNIT_INDEX" val="2"/>
</p:tagLst>
</file>

<file path=ppt/tags/tag135.xml><?xml version="1.0" encoding="utf-8"?>
<p:tagLst xmlns:p="http://schemas.openxmlformats.org/presentationml/2006/main">
  <p:tag name="KSO_WM_SLIDE_LAYOUT_CNT" val="1_1"/>
  <p:tag name="KSO_WM_SLIDE_LAYOUT" val="a_f"/>
  <p:tag name="KSO_WM_SLIDE_SIZE" val="891*84"/>
  <p:tag name="KSO_WM_SLIDE_POSITION" val="38*269"/>
  <p:tag name="KSO_WM_BEAUTIFY_FLAG" val="#wm#"/>
  <p:tag name="KSO_WM_SLIDE_TYPE" val="text"/>
  <p:tag name="KSO_WM_SLIDE_ITEM_CNT" val="1"/>
  <p:tag name="KSO_WM_SLIDE_INDEX" val="20"/>
  <p:tag name="KSO_WM_SLIDE_ID" val="custom20182769_20"/>
  <p:tag name="KSO_WM_TAG_VERSION" val="1.0"/>
  <p:tag name="KSO_WM_TEMPLATE_INDEX" val="20182769"/>
  <p:tag name="KSO_WM_TEMPLATE_CATEGORY" val="custom"/>
</p:tagLst>
</file>

<file path=ppt/tags/tag136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PRESET_TEXT_LEN" val="17"/>
  <p:tag name="KSO_WM_UNIT_PRESET_TEXT_INDEX" val="3"/>
  <p:tag name="KSO_WM_UNIT_CLEAR" val="0"/>
  <p:tag name="KSO_WM_UNIT_COMPATIBLE" val="0"/>
  <p:tag name="KSO_WM_UNIT_HIGHLIGHT" val="0"/>
  <p:tag name="KSO_WM_UNIT_ISCONTENTSTITLE" val="0"/>
  <p:tag name="KSO_WM_UNIT_VALUE" val="38"/>
  <p:tag name="KSO_WM_UNIT_LAYERLEVEL" val="1"/>
  <p:tag name="KSO_WM_UNIT_INDEX" val="1"/>
  <p:tag name="KSO_WM_UNIT_ID" val="custom20182769_20*a*1"/>
  <p:tag name="KSO_WM_UNIT_TYPE" val="a"/>
</p:tagLst>
</file>

<file path=ppt/tags/tag13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20*i*2"/>
  <p:tag name="KSO_WM_TEMPLATE_CATEGORY" val="custom"/>
  <p:tag name="KSO_WM_TEMPLATE_INDEX" val="20182769"/>
  <p:tag name="KSO_WM_UNIT_INDEX" val="2"/>
</p:tagLst>
</file>

<file path=ppt/tags/tag138.xml><?xml version="1.0" encoding="utf-8"?>
<p:tagLst xmlns:p="http://schemas.openxmlformats.org/presentationml/2006/main">
  <p:tag name="KSO_WM_SLIDE_LAYOUT_CNT" val="1_1"/>
  <p:tag name="KSO_WM_SLIDE_LAYOUT" val="a_f"/>
  <p:tag name="KSO_WM_SLIDE_SIZE" val="891*84"/>
  <p:tag name="KSO_WM_SLIDE_POSITION" val="38*269"/>
  <p:tag name="KSO_WM_BEAUTIFY_FLAG" val="#wm#"/>
  <p:tag name="KSO_WM_SLIDE_TYPE" val="text"/>
  <p:tag name="KSO_WM_SLIDE_ITEM_CNT" val="1"/>
  <p:tag name="KSO_WM_SLIDE_INDEX" val="20"/>
  <p:tag name="KSO_WM_SLIDE_ID" val="custom20182769_20"/>
  <p:tag name="KSO_WM_TAG_VERSION" val="1.0"/>
  <p:tag name="KSO_WM_TEMPLATE_INDEX" val="20182769"/>
  <p:tag name="KSO_WM_TEMPLATE_CATEGORY" val="custom"/>
</p:tagLst>
</file>

<file path=ppt/tags/tag139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PRESET_TEXT_LEN" val="17"/>
  <p:tag name="KSO_WM_UNIT_PRESET_TEXT_INDEX" val="3"/>
  <p:tag name="KSO_WM_UNIT_CLEAR" val="0"/>
  <p:tag name="KSO_WM_UNIT_COMPATIBLE" val="0"/>
  <p:tag name="KSO_WM_UNIT_HIGHLIGHT" val="0"/>
  <p:tag name="KSO_WM_UNIT_ISCONTENTSTITLE" val="0"/>
  <p:tag name="KSO_WM_UNIT_VALUE" val="40"/>
  <p:tag name="KSO_WM_UNIT_LAYERLEVEL" val="1"/>
  <p:tag name="KSO_WM_UNIT_INDEX" val="1"/>
  <p:tag name="KSO_WM_UNIT_ID" val="custom20182769_3*a*1"/>
  <p:tag name="KSO_WM_UNIT_TYPE" val="a"/>
</p:tagLst>
</file>

<file path=ppt/tags/tag14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3_1"/>
  <p:tag name="KSO_WM_UNIT_ID" val="custom20182769_8*l_h_i*1_3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140.xml><?xml version="1.0" encoding="utf-8"?>
<p:tagLst xmlns:p="http://schemas.openxmlformats.org/presentationml/2006/main">
  <p:tag name="KSO_WM_SLIDE_SIZE" val="828*342"/>
  <p:tag name="KSO_WM_SLIDE_POSITION" val="66*143"/>
  <p:tag name="KSO_WM_SLIDE_LAYOUT_CNT" val="1_2"/>
  <p:tag name="KSO_WM_SLIDE_LAYOUT" val="a_f"/>
  <p:tag name="KSO_WM_BEAUTIFY_FLAG" val="#wm#"/>
  <p:tag name="KSO_WM_SLIDE_TYPE" val="text"/>
  <p:tag name="KSO_WM_SLIDE_ITEM_CNT" val="2"/>
  <p:tag name="KSO_WM_SLIDE_INDEX" val="3"/>
  <p:tag name="KSO_WM_SLIDE_ID" val="custom20182769_3"/>
  <p:tag name="KSO_WM_TAG_VERSION" val="1.0"/>
  <p:tag name="KSO_WM_TEMPLATE_INDEX" val="20182769"/>
  <p:tag name="KSO_WM_TEMPLATE_CATEGORY" val="custom"/>
</p:tagLst>
</file>

<file path=ppt/tags/tag141.xml><?xml version="1.0" encoding="utf-8"?>
<p:tagLst xmlns:p="http://schemas.openxmlformats.org/presentationml/2006/main">
  <p:tag name="KSO_WM_BEAUTIFY_FLAG" val="#wm#"/>
  <p:tag name="KSO_WM_TEMPLATE_CATEGORY" val="custom"/>
  <p:tag name="KSO_WM_TEMPLATE_INDEX" val="20182769"/>
</p:tagLst>
</file>

<file path=ppt/tags/tag142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SLIDE_ID" val="custom20182769_12"/>
  <p:tag name="KSO_WM_SLIDE_INDEX" val="12"/>
  <p:tag name="KSO_WM_SLIDE_ITEM_CNT" val="1"/>
  <p:tag name="KSO_WM_SLIDE_LAYOUT" val="a"/>
  <p:tag name="KSO_WM_SLIDE_LAYOUT_CNT" val="1"/>
  <p:tag name="KSO_WM_SLIDE_TYPE" val="sectionTitle"/>
  <p:tag name="KSO_WM_BEAUTIFY_FLAG" val="#wm#"/>
</p:tagLst>
</file>

<file path=ppt/tags/tag143.xml><?xml version="1.0" encoding="utf-8"?>
<p:tagLst xmlns:p="http://schemas.openxmlformats.org/presentationml/2006/main">
  <p:tag name="KSO_WM_TEMPLATE_CATEGORY" val="custom"/>
  <p:tag name="KSO_WM_TEMPLATE_INDEX" val="20182769"/>
  <p:tag name="KSO_WM_UNIT_TYPE" val="a"/>
  <p:tag name="KSO_WM_UNIT_INDEX" val="1"/>
  <p:tag name="KSO_WM_UNIT_ID" val="custom20182769_22*a*1"/>
  <p:tag name="KSO_WM_UNIT_LAYERLEVEL" val="1"/>
  <p:tag name="KSO_WM_UNIT_VALUE" val="10"/>
  <p:tag name="KSO_WM_UNIT_ISCONTENTSTITLE" val="0"/>
  <p:tag name="KSO_WM_UNIT_HIGHLIGHT" val="0"/>
  <p:tag name="KSO_WM_UNIT_COMPATIBLE" val="0"/>
  <p:tag name="KSO_WM_UNIT_CLEAR" val="0"/>
  <p:tag name="KSO_WM_BEAUTIFY_FLAG" val="#wm#"/>
  <p:tag name="KSO_WM_TAG_VERSION" val="1.0"/>
  <p:tag name="KSO_WM_UNIT_PRESET_TEXT" val="非常感谢您的观看"/>
</p:tagLst>
</file>

<file path=ppt/tags/tag14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22*i*1"/>
  <p:tag name="KSO_WM_TEMPLATE_CATEGORY" val="custom"/>
  <p:tag name="KSO_WM_TEMPLATE_INDEX" val="20182769"/>
  <p:tag name="KSO_WM_UNIT_INDEX" val="1"/>
</p:tagLst>
</file>

<file path=ppt/tags/tag145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SLIDE_ID" val="custom20182769_22"/>
  <p:tag name="KSO_WM_SLIDE_INDEX" val="22"/>
  <p:tag name="KSO_WM_SLIDE_ITEM_CNT" val="1"/>
  <p:tag name="KSO_WM_SLIDE_LAYOUT" val="a"/>
  <p:tag name="KSO_WM_SLIDE_LAYOUT_CNT" val="1"/>
  <p:tag name="KSO_WM_SLIDE_TYPE" val="endPage"/>
  <p:tag name="KSO_WM_BEAUTIFY_FLAG" val="#wm#"/>
</p:tagLst>
</file>

<file path=ppt/tags/tag15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3_1"/>
  <p:tag name="KSO_WM_UNIT_CLEAR" val="1"/>
  <p:tag name="KSO_WM_UNIT_LAYERLEVEL" val="1_1_1"/>
  <p:tag name="KSO_WM_UNIT_VALUE" val="11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ID" val="custom20182769_8*l_h_f*1_3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16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2_1"/>
  <p:tag name="KSO_WM_UNIT_CLEAR" val="1"/>
  <p:tag name="KSO_WM_UNIT_LAYERLEVEL" val="1_1_1"/>
  <p:tag name="KSO_WM_UNIT_VALUE" val="11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ID" val="custom20182769_8*l_h_f*1_2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17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1_1"/>
  <p:tag name="KSO_WM_UNIT_CLEAR" val="1"/>
  <p:tag name="KSO_WM_UNIT_LAYERLEVEL" val="1_1_1"/>
  <p:tag name="KSO_WM_UNIT_VALUE" val="11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ID" val="custom20182769_8*l_h_f*1_1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18.xml><?xml version="1.0" encoding="utf-8"?>
<p:tagLst xmlns:p="http://schemas.openxmlformats.org/presentationml/2006/main">
  <p:tag name="KSO_WM_TAG_VERSION" val="1.0"/>
  <p:tag name="KSO_WM_SLIDE_ITEM_CNT" val="3"/>
  <p:tag name="KSO_WM_SLIDE_LAYOUT" val="a_l"/>
  <p:tag name="KSO_WM_SLIDE_LAYOUT_CNT" val="1_1"/>
  <p:tag name="KSO_WM_SLIDE_TYPE" val="contents"/>
  <p:tag name="KSO_WM_BEAUTIFY_FLAG" val="#wm#"/>
  <p:tag name="KSO_WM_TEMPLATE_CATEGORY" val="custom"/>
  <p:tag name="KSO_WM_TEMPLATE_INDEX" val="20182769"/>
  <p:tag name="KSO_WM_SLIDE_ID" val="custom20182769_8"/>
  <p:tag name="KSO_WM_SLIDE_INDEX" val="8"/>
  <p:tag name="KSO_WM_DIAGRAM_GROUP_CODE" val="l1-1"/>
</p:tagLst>
</file>

<file path=ppt/tags/tag19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1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ID" val="custom20182769_6*l_h_f*1_1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2.xml><?xml version="1.0" encoding="utf-8"?>
<p:tagLst xmlns:p="http://schemas.openxmlformats.org/presentationml/2006/main">
  <p:tag name="KSO_WM_TAG_VERSION" val="1.0"/>
  <p:tag name="KSO_WM_TEMPLATE_CATEGORY" val="custom"/>
  <p:tag name="KSO_WM_TEMPLATE_INDEX" val="20182769"/>
</p:tagLst>
</file>

<file path=ppt/tags/tag20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6*l_h_i*1_1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1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a"/>
  <p:tag name="KSO_WM_UNIT_INDEX" val="1"/>
  <p:tag name="KSO_WM_UNIT_CLEAR" val="1"/>
  <p:tag name="KSO_WM_UNIT_LAYERLEVEL" val="1"/>
  <p:tag name="KSO_WM_UNIT_ISCONTENTSTITLE" val="1"/>
  <p:tag name="KSO_WM_UNIT_VALUE" val="6"/>
  <p:tag name="KSO_WM_UNIT_HIGHLIGHT" val="0"/>
  <p:tag name="KSO_WM_UNIT_COMPATIBLE" val="0"/>
  <p:tag name="KSO_WM_DIAGRAM_GROUP_CODE" val="l1_1"/>
  <p:tag name="KSO_WM_UNIT_ID" val="custom20182769_6*a*1"/>
  <p:tag name="KSO_WM_UNIT_PRESET_TEXT" val="CONTENTS"/>
  <p:tag name="KSO_WM_UNIT_TEXT_FILL_FORE_SCHEMECOLOR_INDEX" val="13"/>
  <p:tag name="KSO_WM_UNIT_TEXT_FILL_TYPE" val="1"/>
  <p:tag name="KSO_WM_UNIT_USESOURCEFORMAT_APPLY" val="1"/>
</p:tagLst>
</file>

<file path=ppt/tags/tag22.xml><?xml version="1.0" encoding="utf-8"?>
<p:tagLst xmlns:p="http://schemas.openxmlformats.org/presentationml/2006/main">
  <p:tag name="KSO_WM_TAG_VERSION" val="1.0"/>
  <p:tag name="KSO_WM_SLIDE_ITEM_CNT" val="1"/>
  <p:tag name="KSO_WM_SLIDE_LAYOUT" val="a_l"/>
  <p:tag name="KSO_WM_SLIDE_LAYOUT_CNT" val="1_1"/>
  <p:tag name="KSO_WM_SLIDE_TYPE" val="contents"/>
  <p:tag name="KSO_WM_BEAUTIFY_FLAG" val="#wm#"/>
  <p:tag name="KSO_WM_TEMPLATE_CATEGORY" val="custom"/>
  <p:tag name="KSO_WM_TEMPLATE_INDEX" val="20182769"/>
  <p:tag name="KSO_WM_SLIDE_ID" val="custom20182769_6"/>
  <p:tag name="KSO_WM_SLIDE_INDEX" val="6"/>
  <p:tag name="KSO_WM_DIAGRAM_GROUP_CODE" val="l1-1"/>
  <p:tag name="KSO_WM_TEMPLATE_THUMBS_INDEX" val="1、2、3、4、5、6"/>
</p:tagLst>
</file>

<file path=ppt/tags/tag23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a"/>
  <p:tag name="KSO_WM_UNIT_INDEX" val="1"/>
  <p:tag name="KSO_WM_UNIT_CLEAR" val="1"/>
  <p:tag name="KSO_WM_UNIT_LAYERLEVEL" val="1"/>
  <p:tag name="KSO_WM_UNIT_ISCONTENTSTITLE" val="1"/>
  <p:tag name="KSO_WM_UNIT_VALUE" val="6"/>
  <p:tag name="KSO_WM_UNIT_HIGHLIGHT" val="0"/>
  <p:tag name="KSO_WM_UNIT_COMPATIBLE" val="0"/>
  <p:tag name="KSO_WM_DIAGRAM_GROUP_CODE" val="l1_1"/>
  <p:tag name="KSO_WM_UNIT_ID" val="custom20182769_11*a*1"/>
  <p:tag name="KSO_WM_UNIT_PRESET_TEXT" val="CONTENTS"/>
  <p:tag name="KSO_WM_UNIT_TEXT_FILL_FORE_SCHEMECOLOR_INDEX" val="13"/>
  <p:tag name="KSO_WM_UNIT_TEXT_FILL_TYPE" val="1"/>
  <p:tag name="KSO_WM_UNIT_USESOURCEFORMAT_APPLY" val="1"/>
</p:tagLst>
</file>

<file path=ppt/tags/tag24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11*l_h_i*1_1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5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3_1"/>
  <p:tag name="KSO_WM_UNIT_ID" val="custom20182769_11*l_h_i*1_3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6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5_1"/>
  <p:tag name="KSO_WM_UNIT_ID" val="custom20182769_11*l_h_i*1_5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7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2_1"/>
  <p:tag name="KSO_WM_UNIT_ID" val="custom20182769_11*l_h_i*1_2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8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4_1"/>
  <p:tag name="KSO_WM_UNIT_ID" val="custom20182769_11*l_h_i*1_4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29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6_1"/>
  <p:tag name="KSO_WM_UNIT_ID" val="custom20182769_11*l_h_i*1_6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3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TEMPLATE_THUMBS_INDEX" val="1、9、12、15、16、4、5、19、22"/>
</p:tagLst>
</file>

<file path=ppt/tags/tag30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6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custom20182769_11*l_h_f*1_6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31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4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custom20182769_11*l_h_f*1_4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32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2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custom20182769_11*l_h_f*1_2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33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5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custom20182769_11*l_h_f*1_5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34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3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custom20182769_11*l_h_f*1_3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35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1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custom20182769_11*l_h_f*1_1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36.xml><?xml version="1.0" encoding="utf-8"?>
<p:tagLst xmlns:p="http://schemas.openxmlformats.org/presentationml/2006/main">
  <p:tag name="KSO_WM_TAG_VERSION" val="1.0"/>
  <p:tag name="KSO_WM_SLIDE_ITEM_CNT" val="6"/>
  <p:tag name="KSO_WM_SLIDE_LAYOUT" val="a_l"/>
  <p:tag name="KSO_WM_SLIDE_LAYOUT_CNT" val="1_1"/>
  <p:tag name="KSO_WM_SLIDE_TYPE" val="contents"/>
  <p:tag name="KSO_WM_BEAUTIFY_FLAG" val="#wm#"/>
  <p:tag name="KSO_WM_TEMPLATE_CATEGORY" val="custom"/>
  <p:tag name="KSO_WM_TEMPLATE_INDEX" val="20182769"/>
  <p:tag name="KSO_WM_SLIDE_ID" val="custom20182769_11"/>
  <p:tag name="KSO_WM_SLIDE_INDEX" val="11"/>
  <p:tag name="KSO_WM_DIAGRAM_GROUP_CODE" val="l1-1"/>
</p:tagLst>
</file>

<file path=ppt/tags/tag37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14*l_h_i*1_1_1"/>
  <p:tag name="KSO_WM_UNIT_LAYERLEVEL" val="1_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38.xml><?xml version="1.0" encoding="utf-8"?>
<p:tagLst xmlns:p="http://schemas.openxmlformats.org/presentationml/2006/main">
  <p:tag name="KSO_WM_BEAUTIFY_FLAG" val="#wm#"/>
  <p:tag name="KSO_WM_TEMPLATE_CATEGORY" val="custom"/>
  <p:tag name="KSO_WM_TEMPLATE_INDEX" val="20182769"/>
</p:tagLst>
</file>

<file path=ppt/tags/tag39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14*l_h_i*1_1_1"/>
  <p:tag name="KSO_WM_UNIT_LAYERLEVEL" val="1_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.xml><?xml version="1.0" encoding="utf-8"?>
<p:tagLst xmlns:p="http://schemas.openxmlformats.org/presentationml/2006/main">
  <p:tag name="KSO_WM_TEMPLATE_CATEGORY" val="custom"/>
  <p:tag name="KSO_WM_TEMPLATE_INDEX" val="20182769"/>
</p:tagLst>
</file>

<file path=ppt/tags/tag40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2_1"/>
  <p:tag name="KSO_WM_UNIT_ID" val="custom20182769_14*l_h_i*1_2_1"/>
  <p:tag name="KSO_WM_UNIT_LAYERLEVEL" val="1_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4*i*12"/>
  <p:tag name="KSO_WM_TEMPLATE_CATEGORY" val="custom"/>
  <p:tag name="KSO_WM_TEMPLATE_INDEX" val="20182769"/>
  <p:tag name="KSO_WM_UNIT_INDEX" val="12"/>
</p:tagLst>
</file>

<file path=ppt/tags/tag4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4*i*13"/>
  <p:tag name="KSO_WM_TEMPLATE_CATEGORY" val="custom"/>
  <p:tag name="KSO_WM_TEMPLATE_INDEX" val="20182769"/>
  <p:tag name="KSO_WM_UNIT_INDEX" val="13"/>
</p:tagLst>
</file>

<file path=ppt/tags/tag43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UNIT_TYPE" val="k"/>
  <p:tag name="KSO_WM_UNIT_INDEX" val="1"/>
  <p:tag name="KSO_WM_UNIT_ID" val="custom20182769_14*k*1"/>
  <p:tag name="KSO_WM_UNIT_LAYERLEVEL" val="1"/>
  <p:tag name="KSO_WM_UNIT_VALUE" val="6"/>
  <p:tag name="KSO_WM_UNIT_HIGHLIGHT" val="0"/>
  <p:tag name="KSO_WM_UNIT_COMPATIBLE" val="1"/>
  <p:tag name="KSO_WM_UNIT_CLEAR" val="0"/>
  <p:tag name="KSO_WM_BEAUTIFY_FLAG" val="#wm#"/>
  <p:tag name="KSO_WM_UNIT_PRESET_TEXT" val="LOGO"/>
</p:tagLst>
</file>

<file path=ppt/tags/tag44.xml><?xml version="1.0" encoding="utf-8"?>
<p:tagLst xmlns:p="http://schemas.openxmlformats.org/presentationml/2006/main">
  <p:tag name="KSO_WM_TEMPLATE_CATEGORY" val="custom"/>
  <p:tag name="KSO_WM_TEMPLATE_INDEX" val="20182769"/>
  <p:tag name="KSO_WM_UNIT_TYPE" val="a"/>
  <p:tag name="KSO_WM_UNIT_INDEX" val="1"/>
  <p:tag name="KSO_WM_UNIT_ID" val="custom20182769_14*a*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  <p:tag name="KSO_WM_BEAUTIFY_FLAG" val="#wm#"/>
  <p:tag name="KSO_WM_TAG_VERSION" val="1.0"/>
</p:tagLst>
</file>

<file path=ppt/tags/tag45.xml><?xml version="1.0" encoding="utf-8"?>
<p:tagLst xmlns:p="http://schemas.openxmlformats.org/presentationml/2006/main">
  <p:tag name="KSO_WM_TAG_VERSION" val="1.0"/>
  <p:tag name="KSO_WM_SLIDE_ITEM_CNT" val="2"/>
  <p:tag name="KSO_WM_SLIDE_LAYOUT" val="a_l_k"/>
  <p:tag name="KSO_WM_SLIDE_LAYOUT_CNT" val="1_1_1"/>
  <p:tag name="KSO_WM_SLIDE_TYPE" val="text"/>
  <p:tag name="KSO_WM_BEAUTIFY_FLAG" val="#wm#"/>
  <p:tag name="KSO_WM_SLIDE_POSITION" val="14*0"/>
  <p:tag name="KSO_WM_SLIDE_SIZE" val="842*470"/>
  <p:tag name="KSO_WM_TEMPLATE_CATEGORY" val="custom"/>
  <p:tag name="KSO_WM_TEMPLATE_INDEX" val="20182769"/>
  <p:tag name="KSO_WM_SLIDE_ID" val="custom20182769_14"/>
  <p:tag name="KSO_WM_SLIDE_INDEX" val="14"/>
  <p:tag name="KSO_WM_DIAGRAM_GROUP_CODE" val="l1-2"/>
</p:tagLst>
</file>

<file path=ppt/tags/tag46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13*l_h_i*1_1_1"/>
  <p:tag name="KSO_WM_UNIT_LAYERLEVEL" val="1_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4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3*i*6"/>
  <p:tag name="KSO_WM_TEMPLATE_CATEGORY" val="custom"/>
  <p:tag name="KSO_WM_TEMPLATE_INDEX" val="20182769"/>
  <p:tag name="KSO_WM_UNIT_INDEX" val="6"/>
</p:tagLst>
</file>

<file path=ppt/tags/tag4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3*i*7"/>
  <p:tag name="KSO_WM_TEMPLATE_CATEGORY" val="custom"/>
  <p:tag name="KSO_WM_TEMPLATE_INDEX" val="20182769"/>
  <p:tag name="KSO_WM_UNIT_INDEX" val="7"/>
</p:tagLst>
</file>

<file path=ppt/tags/tag49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UNIT_TYPE" val="k"/>
  <p:tag name="KSO_WM_UNIT_INDEX" val="1"/>
  <p:tag name="KSO_WM_UNIT_ID" val="custom20182769_13*k*1"/>
  <p:tag name="KSO_WM_UNIT_LAYERLEVEL" val="1"/>
  <p:tag name="KSO_WM_UNIT_VALUE" val="6"/>
  <p:tag name="KSO_WM_UNIT_HIGHLIGHT" val="0"/>
  <p:tag name="KSO_WM_UNIT_COMPATIBLE" val="1"/>
  <p:tag name="KSO_WM_UNIT_CLEAR" val="0"/>
  <p:tag name="KSO_WM_BEAUTIFY_FLAG" val="#wm#"/>
  <p:tag name="KSO_WM_UNIT_PRESET_TEXT" val="LOGO"/>
</p:tagLst>
</file>

<file path=ppt/tags/tag5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PRESET_TEXT_LEN" val="17"/>
  <p:tag name="KSO_WM_UNIT_PRESET_TEXT_INDEX" val="3"/>
  <p:tag name="KSO_WM_UNIT_CLEAR" val="0"/>
  <p:tag name="KSO_WM_UNIT_COMPATIBLE" val="0"/>
  <p:tag name="KSO_WM_UNIT_HIGHLIGHT" val="0"/>
  <p:tag name="KSO_WM_UNIT_ISCONTENTSTITLE" val="0"/>
  <p:tag name="KSO_WM_UNIT_VALUE" val="22"/>
  <p:tag name="KSO_WM_UNIT_LAYERLEVEL" val="1"/>
  <p:tag name="KSO_WM_UNIT_INDEX" val="1"/>
  <p:tag name="KSO_WM_UNIT_ID" val="custom20182769_4*a*1"/>
  <p:tag name="KSO_WM_UNIT_TYPE" val="a"/>
</p:tagLst>
</file>

<file path=ppt/tags/tag50.xml><?xml version="1.0" encoding="utf-8"?>
<p:tagLst xmlns:p="http://schemas.openxmlformats.org/presentationml/2006/main">
  <p:tag name="KSO_WM_TEMPLATE_CATEGORY" val="custom"/>
  <p:tag name="KSO_WM_TEMPLATE_INDEX" val="20182769"/>
  <p:tag name="KSO_WM_UNIT_TYPE" val="a"/>
  <p:tag name="KSO_WM_UNIT_INDEX" val="1"/>
  <p:tag name="KSO_WM_UNIT_ID" val="custom20182769_13*a*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  <p:tag name="KSO_WM_BEAUTIFY_FLAG" val="#wm#"/>
  <p:tag name="KSO_WM_TAG_VERSION" val="1.0"/>
</p:tagLst>
</file>

<file path=ppt/tags/tag51.xml><?xml version="1.0" encoding="utf-8"?>
<p:tagLst xmlns:p="http://schemas.openxmlformats.org/presentationml/2006/main">
  <p:tag name="KSO_WM_TAG_VERSION" val="1.0"/>
  <p:tag name="KSO_WM_SLIDE_ITEM_CNT" val="1"/>
  <p:tag name="KSO_WM_SLIDE_LAYOUT" val="a_l_k"/>
  <p:tag name="KSO_WM_SLIDE_LAYOUT_CNT" val="1_1_1"/>
  <p:tag name="KSO_WM_SLIDE_TYPE" val="text"/>
  <p:tag name="KSO_WM_BEAUTIFY_FLAG" val="#wm#"/>
  <p:tag name="KSO_WM_SLIDE_POSITION" val="14*0"/>
  <p:tag name="KSO_WM_SLIDE_SIZE" val="639*470"/>
  <p:tag name="KSO_WM_TEMPLATE_CATEGORY" val="custom"/>
  <p:tag name="KSO_WM_TEMPLATE_INDEX" val="20182769"/>
  <p:tag name="KSO_WM_SLIDE_ID" val="custom20182769_13"/>
  <p:tag name="KSO_WM_SLIDE_INDEX" val="13"/>
  <p:tag name="KSO_WM_DIAGRAM_GROUP_CODE" val="l1-2"/>
  <p:tag name="KSO_WM_TEMPLATE_THUMBS_INDEX" val="1、2、3、4、5、6"/>
</p:tagLst>
</file>

<file path=ppt/tags/tag52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13*l_h_i*1_1_1"/>
  <p:tag name="KSO_WM_UNIT_LAYERLEVEL" val="1_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5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3*i*6"/>
  <p:tag name="KSO_WM_TEMPLATE_CATEGORY" val="custom"/>
  <p:tag name="KSO_WM_TEMPLATE_INDEX" val="20182769"/>
  <p:tag name="KSO_WM_UNIT_INDEX" val="6"/>
</p:tagLst>
</file>

<file path=ppt/tags/tag5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3*i*7"/>
  <p:tag name="KSO_WM_TEMPLATE_CATEGORY" val="custom"/>
  <p:tag name="KSO_WM_TEMPLATE_INDEX" val="20182769"/>
  <p:tag name="KSO_WM_UNIT_INDEX" val="7"/>
</p:tagLst>
</file>

<file path=ppt/tags/tag55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UNIT_TYPE" val="k"/>
  <p:tag name="KSO_WM_UNIT_INDEX" val="1"/>
  <p:tag name="KSO_WM_UNIT_ID" val="custom20182769_13*k*1"/>
  <p:tag name="KSO_WM_UNIT_LAYERLEVEL" val="1"/>
  <p:tag name="KSO_WM_UNIT_VALUE" val="6"/>
  <p:tag name="KSO_WM_UNIT_HIGHLIGHT" val="0"/>
  <p:tag name="KSO_WM_UNIT_COMPATIBLE" val="1"/>
  <p:tag name="KSO_WM_UNIT_CLEAR" val="0"/>
  <p:tag name="KSO_WM_BEAUTIFY_FLAG" val="#wm#"/>
  <p:tag name="KSO_WM_UNIT_PRESET_TEXT" val="LOGO"/>
</p:tagLst>
</file>

<file path=ppt/tags/tag56.xml><?xml version="1.0" encoding="utf-8"?>
<p:tagLst xmlns:p="http://schemas.openxmlformats.org/presentationml/2006/main">
  <p:tag name="KSO_WM_TEMPLATE_CATEGORY" val="custom"/>
  <p:tag name="KSO_WM_TEMPLATE_INDEX" val="20182769"/>
  <p:tag name="KSO_WM_UNIT_TYPE" val="a"/>
  <p:tag name="KSO_WM_UNIT_INDEX" val="1"/>
  <p:tag name="KSO_WM_UNIT_ID" val="custom20182769_13*a*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  <p:tag name="KSO_WM_BEAUTIFY_FLAG" val="#wm#"/>
  <p:tag name="KSO_WM_TAG_VERSION" val="1.0"/>
</p:tagLst>
</file>

<file path=ppt/tags/tag57.xml><?xml version="1.0" encoding="utf-8"?>
<p:tagLst xmlns:p="http://schemas.openxmlformats.org/presentationml/2006/main">
  <p:tag name="KSO_WM_TAG_VERSION" val="1.0"/>
  <p:tag name="KSO_WM_SLIDE_ITEM_CNT" val="1"/>
  <p:tag name="KSO_WM_SLIDE_LAYOUT" val="a_l_k"/>
  <p:tag name="KSO_WM_SLIDE_LAYOUT_CNT" val="1_1_1"/>
  <p:tag name="KSO_WM_SLIDE_TYPE" val="text"/>
  <p:tag name="KSO_WM_BEAUTIFY_FLAG" val="#wm#"/>
  <p:tag name="KSO_WM_SLIDE_POSITION" val="14*0"/>
  <p:tag name="KSO_WM_SLIDE_SIZE" val="639*470"/>
  <p:tag name="KSO_WM_TEMPLATE_CATEGORY" val="custom"/>
  <p:tag name="KSO_WM_TEMPLATE_INDEX" val="20182769"/>
  <p:tag name="KSO_WM_SLIDE_ID" val="custom20182769_13"/>
  <p:tag name="KSO_WM_SLIDE_INDEX" val="13"/>
  <p:tag name="KSO_WM_DIAGRAM_GROUP_CODE" val="l1-2"/>
  <p:tag name="KSO_WM_TEMPLATE_THUMBS_INDEX" val="1、2、3、4、5、6"/>
</p:tagLst>
</file>

<file path=ppt/tags/tag58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4*i*2"/>
  <p:tag name="KSO_WM_TEMPLATE_CATEGORY" val="custom"/>
  <p:tag name="KSO_WM_TEMPLATE_INDEX" val="20182769"/>
  <p:tag name="KSO_WM_UNIT_INDEX" val="2"/>
</p:tagLst>
</file>

<file path=ppt/tags/tag59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14*l_h_i*1_1_1"/>
  <p:tag name="KSO_WM_UNIT_LAYERLEVEL" val="1_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.xml><?xml version="1.0" encoding="utf-8"?>
<p:tagLst xmlns:p="http://schemas.openxmlformats.org/presentationml/2006/main">
  <p:tag name="KSO_WM_TEMPLATE_CATEGORY" val="custom"/>
  <p:tag name="KSO_WM_TEMPLATE_INDEX" val="20182769"/>
  <p:tag name="KSO_WM_UNIT_TYPE" val="d"/>
  <p:tag name="KSO_WM_UNIT_INDEX" val="1"/>
  <p:tag name="KSO_WM_UNIT_ID" val="custom20182769_4*d*1"/>
  <p:tag name="KSO_WM_UNIT_LAYERLEVEL" val="1"/>
  <p:tag name="KSO_WM_UNIT_VALUE" val="1500*1585"/>
  <p:tag name="KSO_WM_UNIT_HIGHLIGHT" val="0"/>
  <p:tag name="KSO_WM_UNIT_COMPATIBLE" val="0"/>
  <p:tag name="KSO_WM_UNIT_CLEAR" val="0"/>
  <p:tag name="KSO_WM_BEAUTIFY_FLAG" val="#wm#"/>
  <p:tag name="KSO_WM_TAG_VERSION" val="1.0"/>
</p:tagLst>
</file>

<file path=ppt/tags/tag60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2"/>
  <p:tag name="KSO_WM_UNIT_ID" val="custom20182769_14*l_h_i*1_1_2"/>
  <p:tag name="KSO_WM_UNIT_LAYERLEVEL" val="1_1_1"/>
  <p:tag name="KSO_WM_DIAGRAM_GROUP_CODE" val="l1-2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4*i*7"/>
  <p:tag name="KSO_WM_TEMPLATE_CATEGORY" val="custom"/>
  <p:tag name="KSO_WM_TEMPLATE_INDEX" val="20182769"/>
  <p:tag name="KSO_WM_UNIT_INDEX" val="7"/>
</p:tagLst>
</file>

<file path=ppt/tags/tag62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2_1"/>
  <p:tag name="KSO_WM_UNIT_ID" val="custom20182769_14*l_h_i*1_2_1"/>
  <p:tag name="KSO_WM_UNIT_LAYERLEVEL" val="1_1_1"/>
  <p:tag name="KSO_WM_DIAGRAM_GROUP_CODE" val="l1-2"/>
  <p:tag name="KSO_WM_UNIT_FILL_FORE_SCHEMECOLOR_INDEX" val="5"/>
  <p:tag name="KSO_WM_UNIT_FILL_TYPE" val="1"/>
  <p:tag name="KSO_WM_UNIT_TEXT_FILL_FORE_SCHEMECOLOR_INDEX" val="2"/>
  <p:tag name="KSO_WM_UNIT_TEXT_FILL_TYPE" val="1"/>
  <p:tag name="KSO_WM_UNIT_USESOURCEFORMAT_APPLY" val="1"/>
</p:tagLst>
</file>

<file path=ppt/tags/tag63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2_2"/>
  <p:tag name="KSO_WM_UNIT_ID" val="custom20182769_14*l_h_i*1_2_2"/>
  <p:tag name="KSO_WM_UNIT_LAYERLEVEL" val="1_1_1"/>
  <p:tag name="KSO_WM_DIAGRAM_GROUP_CODE" val="l1-2"/>
  <p:tag name="KSO_WM_UNIT_FILL_FORE_SCHEMECOLOR_INDEX" val="14"/>
  <p:tag name="KSO_WM_UNIT_FILL_TYPE" val="1"/>
  <p:tag name="KSO_WM_UNIT_TEXT_FILL_FORE_SCHEMECOLOR_INDEX" val="13"/>
  <p:tag name="KSO_WM_UNIT_TEXT_FILL_TYPE" val="1"/>
  <p:tag name="KSO_WM_UNIT_USESOURCEFORMAT_APPLY" val="1"/>
</p:tagLst>
</file>

<file path=ppt/tags/tag6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4*i*12"/>
  <p:tag name="KSO_WM_TEMPLATE_CATEGORY" val="custom"/>
  <p:tag name="KSO_WM_TEMPLATE_INDEX" val="20182769"/>
  <p:tag name="KSO_WM_UNIT_INDEX" val="12"/>
</p:tagLst>
</file>

<file path=ppt/tags/tag65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4*i*13"/>
  <p:tag name="KSO_WM_TEMPLATE_CATEGORY" val="custom"/>
  <p:tag name="KSO_WM_TEMPLATE_INDEX" val="20182769"/>
  <p:tag name="KSO_WM_UNIT_INDEX" val="13"/>
</p:tagLst>
</file>

<file path=ppt/tags/tag66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UNIT_TYPE" val="k"/>
  <p:tag name="KSO_WM_UNIT_INDEX" val="1"/>
  <p:tag name="KSO_WM_UNIT_ID" val="custom20182769_14*k*1"/>
  <p:tag name="KSO_WM_UNIT_LAYERLEVEL" val="1"/>
  <p:tag name="KSO_WM_UNIT_VALUE" val="6"/>
  <p:tag name="KSO_WM_UNIT_HIGHLIGHT" val="0"/>
  <p:tag name="KSO_WM_UNIT_COMPATIBLE" val="1"/>
  <p:tag name="KSO_WM_UNIT_CLEAR" val="0"/>
  <p:tag name="KSO_WM_BEAUTIFY_FLAG" val="#wm#"/>
  <p:tag name="KSO_WM_UNIT_PRESET_TEXT" val="LOGO"/>
</p:tagLst>
</file>

<file path=ppt/tags/tag67.xml><?xml version="1.0" encoding="utf-8"?>
<p:tagLst xmlns:p="http://schemas.openxmlformats.org/presentationml/2006/main">
  <p:tag name="KSO_WM_TEMPLATE_CATEGORY" val="custom"/>
  <p:tag name="KSO_WM_TEMPLATE_INDEX" val="20182769"/>
  <p:tag name="KSO_WM_UNIT_TYPE" val="a"/>
  <p:tag name="KSO_WM_UNIT_INDEX" val="1"/>
  <p:tag name="KSO_WM_UNIT_ID" val="custom20182769_14*a*1"/>
  <p:tag name="KSO_WM_UNIT_LAYERLEVEL" val="1"/>
  <p:tag name="KSO_WM_UNIT_VALUE" val="13"/>
  <p:tag name="KSO_WM_UNIT_ISCONTENTSTITLE" val="0"/>
  <p:tag name="KSO_WM_UNIT_HIGHLIGHT" val="0"/>
  <p:tag name="KSO_WM_UNIT_COMPATIBLE" val="0"/>
  <p:tag name="KSO_WM_UNIT_CLEAR" val="0"/>
  <p:tag name="KSO_WM_UNIT_PRESET_TEXT_INDEX" val="3"/>
  <p:tag name="KSO_WM_UNIT_PRESET_TEXT_LEN" val="17"/>
  <p:tag name="KSO_WM_BEAUTIFY_FLAG" val="#wm#"/>
  <p:tag name="KSO_WM_TAG_VERSION" val="1.0"/>
</p:tagLst>
</file>

<file path=ppt/tags/tag68.xml><?xml version="1.0" encoding="utf-8"?>
<p:tagLst xmlns:p="http://schemas.openxmlformats.org/presentationml/2006/main">
  <p:tag name="KSO_WM_TAG_VERSION" val="1.0"/>
  <p:tag name="KSO_WM_SLIDE_ITEM_CNT" val="2"/>
  <p:tag name="KSO_WM_SLIDE_LAYOUT" val="a_l_k"/>
  <p:tag name="KSO_WM_SLIDE_LAYOUT_CNT" val="1_1_1"/>
  <p:tag name="KSO_WM_SLIDE_TYPE" val="text"/>
  <p:tag name="KSO_WM_BEAUTIFY_FLAG" val="#wm#"/>
  <p:tag name="KSO_WM_SLIDE_POSITION" val="14*0"/>
  <p:tag name="KSO_WM_SLIDE_SIZE" val="842*470"/>
  <p:tag name="KSO_WM_TEMPLATE_CATEGORY" val="custom"/>
  <p:tag name="KSO_WM_TEMPLATE_INDEX" val="20182769"/>
  <p:tag name="KSO_WM_SLIDE_ID" val="custom20182769_14"/>
  <p:tag name="KSO_WM_SLIDE_INDEX" val="14"/>
  <p:tag name="KSO_WM_DIAGRAM_GROUP_CODE" val="l1-2"/>
</p:tagLst>
</file>

<file path=ppt/tags/tag69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1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  <p:tag name="KSO_WM_UNIT_ID" val="custom20182769_6*l_h_f*1_1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7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f"/>
  <p:tag name="KSO_WM_UNIT_INDEX" val="1"/>
  <p:tag name="KSO_WM_UNIT_ID" val="custom20182769_4*f*1"/>
  <p:tag name="KSO_WM_UNIT_LAYERLEVEL" val="1"/>
  <p:tag name="KSO_WM_UNIT_VALUE" val="285"/>
  <p:tag name="KSO_WM_UNIT_HIGHLIGHT" val="0"/>
  <p:tag name="KSO_WM_UNIT_COMPATIBLE" val="0"/>
  <p:tag name="KSO_WM_UNIT_CLEAR" val="0"/>
  <p:tag name="KSO_WM_UNIT_PRESET_TEXT_INDEX" val="5"/>
  <p:tag name="KSO_WM_UNIT_PRESET_TEXT_LEN" val="232"/>
</p:tagLst>
</file>

<file path=ppt/tags/tag70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6*l_h_i*1_1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71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a"/>
  <p:tag name="KSO_WM_UNIT_INDEX" val="1"/>
  <p:tag name="KSO_WM_UNIT_CLEAR" val="1"/>
  <p:tag name="KSO_WM_UNIT_LAYERLEVEL" val="1"/>
  <p:tag name="KSO_WM_UNIT_ISCONTENTSTITLE" val="1"/>
  <p:tag name="KSO_WM_UNIT_VALUE" val="6"/>
  <p:tag name="KSO_WM_UNIT_HIGHLIGHT" val="0"/>
  <p:tag name="KSO_WM_UNIT_COMPATIBLE" val="0"/>
  <p:tag name="KSO_WM_DIAGRAM_GROUP_CODE" val="l1_1"/>
  <p:tag name="KSO_WM_UNIT_ID" val="custom20182769_6*a*1"/>
  <p:tag name="KSO_WM_UNIT_PRESET_TEXT" val="CONTENTS"/>
  <p:tag name="KSO_WM_UNIT_TEXT_FILL_FORE_SCHEMECOLOR_INDEX" val="13"/>
  <p:tag name="KSO_WM_UNIT_TEXT_FILL_TYPE" val="1"/>
  <p:tag name="KSO_WM_UNIT_USESOURCEFORMAT_APPLY" val="1"/>
</p:tagLst>
</file>

<file path=ppt/tags/tag72.xml><?xml version="1.0" encoding="utf-8"?>
<p:tagLst xmlns:p="http://schemas.openxmlformats.org/presentationml/2006/main">
  <p:tag name="KSO_WM_TAG_VERSION" val="1.0"/>
  <p:tag name="KSO_WM_SLIDE_ITEM_CNT" val="1"/>
  <p:tag name="KSO_WM_SLIDE_LAYOUT" val="a_l"/>
  <p:tag name="KSO_WM_SLIDE_LAYOUT_CNT" val="1_1"/>
  <p:tag name="KSO_WM_SLIDE_TYPE" val="contents"/>
  <p:tag name="KSO_WM_BEAUTIFY_FLAG" val="#wm#"/>
  <p:tag name="KSO_WM_TEMPLATE_CATEGORY" val="custom"/>
  <p:tag name="KSO_WM_TEMPLATE_INDEX" val="20182769"/>
  <p:tag name="KSO_WM_SLIDE_ID" val="custom20182769_6"/>
  <p:tag name="KSO_WM_SLIDE_INDEX" val="6"/>
  <p:tag name="KSO_WM_DIAGRAM_GROUP_CODE" val="l1-1"/>
  <p:tag name="KSO_WM_TEMPLATE_THUMBS_INDEX" val="1、2、3、4、5、6"/>
</p:tagLst>
</file>

<file path=ppt/tags/tag73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a"/>
  <p:tag name="KSO_WM_UNIT_INDEX" val="1"/>
  <p:tag name="KSO_WM_UNIT_CLEAR" val="1"/>
  <p:tag name="KSO_WM_UNIT_LAYERLEVEL" val="1"/>
  <p:tag name="KSO_WM_UNIT_ISCONTENTSTITLE" val="1"/>
  <p:tag name="KSO_WM_UNIT_VALUE" val="6"/>
  <p:tag name="KSO_WM_UNIT_HIGHLIGHT" val="0"/>
  <p:tag name="KSO_WM_UNIT_COMPATIBLE" val="0"/>
  <p:tag name="KSO_WM_DIAGRAM_GROUP_CODE" val="l1_1"/>
  <p:tag name="KSO_WM_UNIT_ID" val="custom20182769_10*a*1"/>
  <p:tag name="KSO_WM_UNIT_PRESET_TEXT" val="CONTENTS"/>
  <p:tag name="KSO_WM_UNIT_TEXT_FILL_FORE_SCHEMECOLOR_INDEX" val="13"/>
  <p:tag name="KSO_WM_UNIT_TEXT_FILL_TYPE" val="1"/>
  <p:tag name="KSO_WM_UNIT_USESOURCEFORMAT_APPLY" val="1"/>
</p:tagLst>
</file>

<file path=ppt/tags/tag74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1_1"/>
  <p:tag name="KSO_WM_UNIT_ID" val="custom20182769_10*l_h_i*1_1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75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3_1"/>
  <p:tag name="KSO_WM_UNIT_ID" val="custom20182769_10*l_h_i*1_3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76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2_1"/>
  <p:tag name="KSO_WM_UNIT_ID" val="custom20182769_10*l_h_i*1_2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77.xml><?xml version="1.0" encoding="utf-8"?>
<p:tagLst xmlns:p="http://schemas.openxmlformats.org/presentationml/2006/main">
  <p:tag name="KSO_WM_TEMPLATE_CATEGORY" val="custom"/>
  <p:tag name="KSO_WM_TEMPLATE_INDEX" val="20182769"/>
  <p:tag name="KSO_WM_UNIT_CLEAR" val="1"/>
  <p:tag name="KSO_WM_TAG_VERSION" val="1.0"/>
  <p:tag name="KSO_WM_BEAUTIFY_FLAG" val="#wm#"/>
  <p:tag name="KSO_WM_UNIT_TYPE" val="l_h_i"/>
  <p:tag name="KSO_WM_UNIT_INDEX" val="1_4_1"/>
  <p:tag name="KSO_WM_UNIT_ID" val="custom20182769_10*l_h_i*1_4_1"/>
  <p:tag name="KSO_WM_UNIT_LAYERLEVEL" val="1_1_1"/>
  <p:tag name="KSO_WM_DIAGRAM_GROUP_CODE" val="l1-1"/>
  <p:tag name="KSO_WM_UNIT_FILL_FORE_SCHEMECOLOR_INDEX" val="5"/>
  <p:tag name="KSO_WM_UNIT_FILL_TYPE" val="1"/>
  <p:tag name="KSO_WM_UNIT_TEXT_FILL_FORE_SCHEMECOLOR_INDEX" val="14"/>
  <p:tag name="KSO_WM_UNIT_TEXT_FILL_TYPE" val="1"/>
  <p:tag name="KSO_WM_UNIT_USESOURCEFORMAT_APPLY" val="1"/>
</p:tagLst>
</file>

<file path=ppt/tags/tag78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4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custom20182769_10*l_h_f*1_4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79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2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custom20182769_10*l_h_f*1_2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8.xml><?xml version="1.0" encoding="utf-8"?>
<p:tagLst xmlns:p="http://schemas.openxmlformats.org/presentationml/2006/main">
  <p:tag name="KSO_WM_SLIDE_SIZE" val="827*426"/>
  <p:tag name="KSO_WM_SLIDE_POSITION" val="66*56"/>
  <p:tag name="KSO_WM_SLIDE_LAYOUT_CNT" val="1_1_1"/>
  <p:tag name="KSO_WM_SLIDE_LAYOUT" val="a_f_d"/>
  <p:tag name="KSO_WM_BEAUTIFY_FLAG" val="#wm#"/>
  <p:tag name="KSO_WM_SLIDE_TYPE" val="text"/>
  <p:tag name="KSO_WM_SLIDE_ITEM_CNT" val="2"/>
  <p:tag name="KSO_WM_SLIDE_INDEX" val="4"/>
  <p:tag name="KSO_WM_SLIDE_ID" val="custom20182769_4"/>
  <p:tag name="KSO_WM_TAG_VERSION" val="1.0"/>
  <p:tag name="KSO_WM_TEMPLATE_INDEX" val="20182769"/>
  <p:tag name="KSO_WM_TEMPLATE_CATEGORY" val="custom"/>
</p:tagLst>
</file>

<file path=ppt/tags/tag80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TYPE" val="l_h_f"/>
  <p:tag name="KSO_WM_UNIT_INDEX" val="1_1_1"/>
  <p:tag name="KSO_WM_UNIT_CLEAR" val="1"/>
  <p:tag name="KSO_WM_UNIT_LAYERLEVEL" val="1_1_1"/>
  <p:tag name="KSO_WM_UNIT_VALUE" val="8"/>
  <p:tag name="KSO_WM_UNIT_HIGHLIGHT" val="0"/>
  <p:tag name="KSO_WM_UNIT_COMPATIBLE" val="0"/>
  <p:tag name="KSO_WM_UNIT_PRESET_TEXT_INDEX" val="3"/>
  <p:tag name="KSO_WM_UNIT_PRESET_TEXT_LEN" val="12"/>
  <p:tag name="KSO_WM_DIAGRAM_GROUP_CODE" val="l1-1"/>
  <p:tag name="KSO_WM_UNIT_ID" val="custom20182769_10*l_h_f*1_1_1"/>
  <p:tag name="KSO_WM_UNIT_SHADOW_SCHEMECOLOR_INDEX" val="16"/>
  <p:tag name="KSO_WM_UNIT_TEXT_FILL_FORE_SCHEMECOLOR_INDEX" val="13"/>
  <p:tag name="KSO_WM_UNIT_TEXT_FILL_TYPE" val="1"/>
  <p:tag name="KSO_WM_UNIT_USESOURCEFORMAT_APPLY" val="1"/>
</p:tagLst>
</file>

<file path=ppt/tags/tag81.xml><?xml version="1.0" encoding="utf-8"?>
<p:tagLst xmlns:p="http://schemas.openxmlformats.org/presentationml/2006/main">
  <p:tag name="KSO_WM_TAG_VERSION" val="1.0"/>
  <p:tag name="KSO_WM_SLIDE_ITEM_CNT" val="5"/>
  <p:tag name="KSO_WM_SLIDE_LAYOUT" val="a_l"/>
  <p:tag name="KSO_WM_SLIDE_LAYOUT_CNT" val="1_1"/>
  <p:tag name="KSO_WM_SLIDE_TYPE" val="contents"/>
  <p:tag name="KSO_WM_BEAUTIFY_FLAG" val="#wm#"/>
  <p:tag name="KSO_WM_TEMPLATE_CATEGORY" val="custom"/>
  <p:tag name="KSO_WM_TEMPLATE_INDEX" val="20182769"/>
  <p:tag name="KSO_WM_SLIDE_ID" val="custom20182769_10"/>
  <p:tag name="KSO_WM_SLIDE_INDEX" val="10"/>
  <p:tag name="KSO_WM_DIAGRAM_GROUP_CODE" val="l1-1"/>
</p:tagLst>
</file>

<file path=ppt/tags/tag82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PRESET_TEXT_LEN" val="17"/>
  <p:tag name="KSO_WM_UNIT_PRESET_TEXT_INDEX" val="3"/>
  <p:tag name="KSO_WM_UNIT_CLEAR" val="0"/>
  <p:tag name="KSO_WM_UNIT_COMPATIBLE" val="0"/>
  <p:tag name="KSO_WM_UNIT_HIGHLIGHT" val="0"/>
  <p:tag name="KSO_WM_UNIT_ISCONTENTSTITLE" val="0"/>
  <p:tag name="KSO_WM_UNIT_VALUE" val="38"/>
  <p:tag name="KSO_WM_UNIT_LAYERLEVEL" val="1"/>
  <p:tag name="KSO_WM_UNIT_INDEX" val="1"/>
  <p:tag name="KSO_WM_UNIT_ID" val="custom20182769_20*a*1"/>
  <p:tag name="KSO_WM_UNIT_TYPE" val="a"/>
</p:tagLst>
</file>

<file path=ppt/tags/tag83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PRESET_TEXT_LEN" val="57"/>
  <p:tag name="KSO_WM_UNIT_PRESET_TEXT_INDEX" val="4"/>
  <p:tag name="KSO_WM_UNIT_CLEAR" val="0"/>
  <p:tag name="KSO_WM_UNIT_COMPATIBLE" val="0"/>
  <p:tag name="KSO_WM_UNIT_HIGHLIGHT" val="0"/>
  <p:tag name="KSO_WM_UNIT_VALUE" val="144"/>
  <p:tag name="KSO_WM_UNIT_LAYERLEVEL" val="1"/>
  <p:tag name="KSO_WM_UNIT_INDEX" val="1"/>
  <p:tag name="KSO_WM_UNIT_ID" val="custom20182769_20*f*1"/>
  <p:tag name="KSO_WM_UNIT_TYPE" val="f"/>
</p:tagLst>
</file>

<file path=ppt/tags/tag8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20*i*2"/>
  <p:tag name="KSO_WM_TEMPLATE_CATEGORY" val="custom"/>
  <p:tag name="KSO_WM_TEMPLATE_INDEX" val="20182769"/>
  <p:tag name="KSO_WM_UNIT_INDEX" val="2"/>
</p:tagLst>
</file>

<file path=ppt/tags/tag85.xml><?xml version="1.0" encoding="utf-8"?>
<p:tagLst xmlns:p="http://schemas.openxmlformats.org/presentationml/2006/main">
  <p:tag name="KSO_WM_SLIDE_LAYOUT_CNT" val="1_1"/>
  <p:tag name="KSO_WM_SLIDE_LAYOUT" val="a_f"/>
  <p:tag name="KSO_WM_SLIDE_SIZE" val="891*84"/>
  <p:tag name="KSO_WM_SLIDE_POSITION" val="38*269"/>
  <p:tag name="KSO_WM_BEAUTIFY_FLAG" val="#wm#"/>
  <p:tag name="KSO_WM_SLIDE_TYPE" val="text"/>
  <p:tag name="KSO_WM_SLIDE_ITEM_CNT" val="1"/>
  <p:tag name="KSO_WM_SLIDE_INDEX" val="20"/>
  <p:tag name="KSO_WM_SLIDE_ID" val="custom20182769_20"/>
  <p:tag name="KSO_WM_TAG_VERSION" val="1.0"/>
  <p:tag name="KSO_WM_TEMPLATE_INDEX" val="20182769"/>
  <p:tag name="KSO_WM_TEMPLATE_CATEGORY" val="custom"/>
</p:tagLst>
</file>

<file path=ppt/tags/tag86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9*i*0"/>
  <p:tag name="KSO_WM_TEMPLATE_CATEGORY" val="custom"/>
  <p:tag name="KSO_WM_TEMPLATE_INDEX" val="20182769"/>
  <p:tag name="KSO_WM_UNIT_INDEX" val="0"/>
</p:tagLst>
</file>

<file path=ppt/tags/tag87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9*i*1"/>
  <p:tag name="KSO_WM_TEMPLATE_CATEGORY" val="custom"/>
  <p:tag name="KSO_WM_TEMPLATE_INDEX" val="20182769"/>
  <p:tag name="KSO_WM_UNIT_INDEX" val="1"/>
</p:tagLst>
</file>

<file path=ppt/tags/tag88.xml><?xml version="1.0" encoding="utf-8"?>
<p:tagLst xmlns:p="http://schemas.openxmlformats.org/presentationml/2006/main">
  <p:tag name="KSO_WM_TEMPLATE_CATEGORY" val="custom"/>
  <p:tag name="KSO_WM_TEMPLATE_INDEX" val="20182769"/>
  <p:tag name="KSO_WM_UNIT_TYPE" val="k"/>
  <p:tag name="KSO_WM_UNIT_INDEX" val="1"/>
  <p:tag name="KSO_WM_UNIT_ID" val="custom20182769_19*k*1"/>
  <p:tag name="KSO_WM_UNIT_LAYERLEVEL" val="1"/>
  <p:tag name="KSO_WM_UNIT_VALUE" val="6"/>
  <p:tag name="KSO_WM_UNIT_HIGHLIGHT" val="0"/>
  <p:tag name="KSO_WM_UNIT_COMPATIBLE" val="1"/>
  <p:tag name="KSO_WM_UNIT_CLEAR" val="0"/>
  <p:tag name="KSO_WM_BEAUTIFY_FLAG" val="#wm#"/>
  <p:tag name="KSO_WM_TAG_VERSION" val="1.0"/>
  <p:tag name="KSO_WM_UNIT_PRESET_TEXT" val="LOGO"/>
</p:tagLst>
</file>

<file path=ppt/tags/tag89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9*i*3"/>
  <p:tag name="KSO_WM_TEMPLATE_CATEGORY" val="custom"/>
  <p:tag name="KSO_WM_TEMPLATE_INDEX" val="20182769"/>
  <p:tag name="KSO_WM_UNIT_INDEX" val="3"/>
</p:tagLst>
</file>

<file path=ppt/tags/tag9.xml><?xml version="1.0" encoding="utf-8"?>
<p:tagLst xmlns:p="http://schemas.openxmlformats.org/presentationml/2006/main">
  <p:tag name="KSO_WM_TEMPLATE_CATEGORY" val="custom"/>
  <p:tag name="KSO_WM_TEMPLATE_INDEX" val="20182769"/>
  <p:tag name="KSO_WM_TAG_VERSION" val="1.0"/>
  <p:tag name="KSO_WM_BEAUTIFY_FLAG" val="#wm#"/>
  <p:tag name="KSO_WM_UNIT_PRESET_TEXT_LEN" val="17"/>
  <p:tag name="KSO_WM_UNIT_PRESET_TEXT_INDEX" val="3"/>
  <p:tag name="KSO_WM_UNIT_CLEAR" val="0"/>
  <p:tag name="KSO_WM_UNIT_COMPATIBLE" val="0"/>
  <p:tag name="KSO_WM_UNIT_HIGHLIGHT" val="0"/>
  <p:tag name="KSO_WM_UNIT_ISCONTENTSTITLE" val="0"/>
  <p:tag name="KSO_WM_UNIT_VALUE" val="40"/>
  <p:tag name="KSO_WM_UNIT_LAYERLEVEL" val="1"/>
  <p:tag name="KSO_WM_UNIT_INDEX" val="1"/>
  <p:tag name="KSO_WM_UNIT_ID" val="custom20182769_2*a*1"/>
  <p:tag name="KSO_WM_UNIT_TYPE" val="a"/>
</p:tagLst>
</file>

<file path=ppt/tags/tag90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9*i*4"/>
  <p:tag name="KSO_WM_TEMPLATE_CATEGORY" val="custom"/>
  <p:tag name="KSO_WM_TEMPLATE_INDEX" val="20182769"/>
  <p:tag name="KSO_WM_UNIT_INDEX" val="4"/>
</p:tagLst>
</file>

<file path=ppt/tags/tag91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9*i*5"/>
  <p:tag name="KSO_WM_TEMPLATE_CATEGORY" val="custom"/>
  <p:tag name="KSO_WM_TEMPLATE_INDEX" val="20182769"/>
  <p:tag name="KSO_WM_UNIT_INDEX" val="5"/>
</p:tagLst>
</file>

<file path=ppt/tags/tag92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9*i*6"/>
  <p:tag name="KSO_WM_TEMPLATE_CATEGORY" val="custom"/>
  <p:tag name="KSO_WM_TEMPLATE_INDEX" val="20182769"/>
  <p:tag name="KSO_WM_UNIT_INDEX" val="6"/>
</p:tagLst>
</file>

<file path=ppt/tags/tag93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9*i*7"/>
  <p:tag name="KSO_WM_TEMPLATE_CATEGORY" val="custom"/>
  <p:tag name="KSO_WM_TEMPLATE_INDEX" val="20182769"/>
  <p:tag name="KSO_WM_UNIT_INDEX" val="7"/>
</p:tagLst>
</file>

<file path=ppt/tags/tag94.xml><?xml version="1.0" encoding="utf-8"?>
<p:tagLst xmlns:p="http://schemas.openxmlformats.org/presentationml/2006/main">
  <p:tag name="KSO_WM_TAG_VERSION" val="1.0"/>
  <p:tag name="KSO_WM_BEAUTIFY_FLAG" val="#wm#"/>
  <p:tag name="KSO_WM_UNIT_TYPE" val="i"/>
  <p:tag name="KSO_WM_UNIT_ID" val="custom20182769_19*i*8"/>
  <p:tag name="KSO_WM_TEMPLATE_CATEGORY" val="custom"/>
  <p:tag name="KSO_WM_TEMPLATE_INDEX" val="20182769"/>
  <p:tag name="KSO_WM_UNIT_INDEX" val="8"/>
</p:tagLst>
</file>

<file path=ppt/tags/tag95.xml><?xml version="1.0" encoding="utf-8"?>
<p:tagLst xmlns:p="http://schemas.openxmlformats.org/presentationml/2006/main">
  <p:tag name="KSO_WM_TEMPLATE_CATEGORY" val="custom"/>
  <p:tag name="KSO_WM_TEMPLATE_INDEX" val="20182769"/>
  <p:tag name="KSO_WM_UNIT_TYPE" val="f"/>
  <p:tag name="KSO_WM_UNIT_INDEX" val="1"/>
  <p:tag name="KSO_WM_UNIT_ID" val="custom20182769_19*f*1"/>
  <p:tag name="KSO_WM_UNIT_LAYERLEVEL" val="1"/>
  <p:tag name="KSO_WM_UNIT_VALUE" val="6"/>
  <p:tag name="KSO_WM_UNIT_HIGHLIGHT" val="0"/>
  <p:tag name="KSO_WM_UNIT_COMPATIBLE" val="0"/>
  <p:tag name="KSO_WM_UNIT_CLEAR" val="0"/>
  <p:tag name="KSO_WM_UNIT_PRESET_TEXT_INDEX" val="3"/>
  <p:tag name="KSO_WM_UNIT_PRESET_TEXT_LEN" val="5"/>
  <p:tag name="KSO_WM_BEAUTIFY_FLAG" val="#wm#"/>
  <p:tag name="KSO_WM_TAG_VERSION" val="1.0"/>
</p:tagLst>
</file>

<file path=ppt/tags/tag96.xml><?xml version="1.0" encoding="utf-8"?>
<p:tagLst xmlns:p="http://schemas.openxmlformats.org/presentationml/2006/main">
  <p:tag name="KSO_WM_TEMPLATE_CATEGORY" val="custom"/>
  <p:tag name="KSO_WM_TEMPLATE_INDEX" val="20182769"/>
  <p:tag name="KSO_WM_UNIT_TYPE" val="f"/>
  <p:tag name="KSO_WM_UNIT_INDEX" val="2"/>
  <p:tag name="KSO_WM_UNIT_ID" val="custom20182769_19*f*2"/>
  <p:tag name="KSO_WM_UNIT_LAYERLEVEL" val="1"/>
  <p:tag name="KSO_WM_UNIT_VALUE" val="14"/>
  <p:tag name="KSO_WM_UNIT_HIGHLIGHT" val="0"/>
  <p:tag name="KSO_WM_UNIT_COMPATIBLE" val="0"/>
  <p:tag name="KSO_WM_UNIT_CLEAR" val="0"/>
  <p:tag name="KSO_WM_UNIT_PRESET_TEXT_INDEX" val="3"/>
  <p:tag name="KSO_WM_UNIT_PRESET_TEXT_LEN" val="5"/>
  <p:tag name="KSO_WM_BEAUTIFY_FLAG" val="#wm#"/>
  <p:tag name="KSO_WM_TAG_VERSION" val="1.0"/>
</p:tagLst>
</file>

<file path=ppt/tags/tag97.xml><?xml version="1.0" encoding="utf-8"?>
<p:tagLst xmlns:p="http://schemas.openxmlformats.org/presentationml/2006/main">
  <p:tag name="KSO_WM_TEMPLATE_CATEGORY" val="custom"/>
  <p:tag name="KSO_WM_TEMPLATE_INDEX" val="20182769"/>
  <p:tag name="KSO_WM_UNIT_TYPE" val="f"/>
  <p:tag name="KSO_WM_UNIT_INDEX" val="3"/>
  <p:tag name="KSO_WM_UNIT_ID" val="custom20182769_19*f*3"/>
  <p:tag name="KSO_WM_UNIT_LAYERLEVEL" val="1"/>
  <p:tag name="KSO_WM_UNIT_VALUE" val="6"/>
  <p:tag name="KSO_WM_UNIT_HIGHLIGHT" val="0"/>
  <p:tag name="KSO_WM_UNIT_COMPATIBLE" val="0"/>
  <p:tag name="KSO_WM_UNIT_CLEAR" val="0"/>
  <p:tag name="KSO_WM_UNIT_PRESET_TEXT_INDEX" val="3"/>
  <p:tag name="KSO_WM_UNIT_PRESET_TEXT_LEN" val="5"/>
  <p:tag name="KSO_WM_BEAUTIFY_FLAG" val="#wm#"/>
  <p:tag name="KSO_WM_TAG_VERSION" val="1.0"/>
</p:tagLst>
</file>

<file path=ppt/tags/tag98.xml><?xml version="1.0" encoding="utf-8"?>
<p:tagLst xmlns:p="http://schemas.openxmlformats.org/presentationml/2006/main">
  <p:tag name="KSO_WM_TEMPLATE_CATEGORY" val="custom"/>
  <p:tag name="KSO_WM_TEMPLATE_INDEX" val="20182769"/>
  <p:tag name="KSO_WM_UNIT_TYPE" val="f"/>
  <p:tag name="KSO_WM_UNIT_INDEX" val="4"/>
  <p:tag name="KSO_WM_UNIT_ID" val="custom20182769_19*f*4"/>
  <p:tag name="KSO_WM_UNIT_LAYERLEVEL" val="1"/>
  <p:tag name="KSO_WM_UNIT_VALUE" val="12"/>
  <p:tag name="KSO_WM_UNIT_HIGHLIGHT" val="0"/>
  <p:tag name="KSO_WM_UNIT_COMPATIBLE" val="0"/>
  <p:tag name="KSO_WM_UNIT_CLEAR" val="0"/>
  <p:tag name="KSO_WM_UNIT_PRESET_TEXT_INDEX" val="3"/>
  <p:tag name="KSO_WM_UNIT_PRESET_TEXT_LEN" val="5"/>
  <p:tag name="KSO_WM_BEAUTIFY_FLAG" val="#wm#"/>
  <p:tag name="KSO_WM_TAG_VERSION" val="1.0"/>
</p:tagLst>
</file>

<file path=ppt/tags/tag99.xml><?xml version="1.0" encoding="utf-8"?>
<p:tagLst xmlns:p="http://schemas.openxmlformats.org/presentationml/2006/main">
  <p:tag name="KSO_WM_TEMPLATE_CATEGORY" val="custom"/>
  <p:tag name="KSO_WM_TEMPLATE_INDEX" val="20182769"/>
  <p:tag name="KSO_WM_UNIT_TYPE" val="f"/>
  <p:tag name="KSO_WM_UNIT_INDEX" val="5"/>
  <p:tag name="KSO_WM_UNIT_ID" val="custom20182769_19*f*5"/>
  <p:tag name="KSO_WM_UNIT_LAYERLEVEL" val="1"/>
  <p:tag name="KSO_WM_UNIT_VALUE" val="6"/>
  <p:tag name="KSO_WM_UNIT_HIGHLIGHT" val="0"/>
  <p:tag name="KSO_WM_UNIT_COMPATIBLE" val="0"/>
  <p:tag name="KSO_WM_UNIT_CLEAR" val="0"/>
  <p:tag name="KSO_WM_UNIT_PRESET_TEXT_INDEX" val="3"/>
  <p:tag name="KSO_WM_UNIT_PRESET_TEXT_LEN" val="5"/>
  <p:tag name="KSO_WM_BEAUTIFY_FLAG" val="#wm#"/>
  <p:tag name="KSO_WM_TAG_VERSION" val="1.0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新主题色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E77960"/>
      </a:accent1>
      <a:accent2>
        <a:srgbClr val="BD5740"/>
      </a:accent2>
      <a:accent3>
        <a:srgbClr val="FFFFFF"/>
      </a:accent3>
      <a:accent4>
        <a:srgbClr val="000000"/>
      </a:accent4>
      <a:accent5>
        <a:srgbClr val="6D6C6E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1882</Words>
  <Application>WPS Presentation</Application>
  <PresentationFormat>宽屏</PresentationFormat>
  <Paragraphs>299</Paragraphs>
  <Slides>29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29</vt:i4>
      </vt:variant>
    </vt:vector>
  </HeadingPairs>
  <TitlesOfParts>
    <vt:vector size="41" baseType="lpstr">
      <vt:lpstr>Arial</vt:lpstr>
      <vt:lpstr>宋体</vt:lpstr>
      <vt:lpstr>Wingdings</vt:lpstr>
      <vt:lpstr>微软雅黑 Light</vt:lpstr>
      <vt:lpstr>微软雅黑</vt:lpstr>
      <vt:lpstr>黑体</vt:lpstr>
      <vt:lpstr>华文行楷</vt:lpstr>
      <vt:lpstr>Calibri</vt:lpstr>
      <vt:lpstr>迷你简粗倩</vt:lpstr>
      <vt:lpstr>华文中宋</vt:lpstr>
      <vt:lpstr>Office 主题</vt:lpstr>
      <vt:lpstr>1_Office 主题</vt:lpstr>
      <vt:lpstr>OA协同办公项目展示</vt:lpstr>
      <vt:lpstr>OA系统办公介绍</vt:lpstr>
      <vt:lpstr>成员介绍</vt:lpstr>
      <vt:lpstr>PowerPoint 演示文稿</vt:lpstr>
      <vt:lpstr>PowerPoint 演示文稿</vt:lpstr>
      <vt:lpstr>PowerPoint 演示文稿</vt:lpstr>
      <vt:lpstr>框架展示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Python requests接口</vt:lpstr>
      <vt:lpstr>PowerPoint 演示文稿</vt:lpstr>
      <vt:lpstr>PowerPoint 演示文稿</vt:lpstr>
      <vt:lpstr>框架展示</vt:lpstr>
      <vt:lpstr>美化报告</vt:lpstr>
      <vt:lpstr>PowerPoint 演示文稿</vt:lpstr>
      <vt:lpstr>非常感谢您的观看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wangh</dc:creator>
  <cp:lastModifiedBy>ASUS</cp:lastModifiedBy>
  <cp:revision>136</cp:revision>
  <dcterms:created xsi:type="dcterms:W3CDTF">2017-08-03T09:01:00Z</dcterms:created>
  <dcterms:modified xsi:type="dcterms:W3CDTF">2019-01-02T01:59:56Z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1033-10.2.0.5824</vt:lpwstr>
  </property>
</Properties>
</file>

<file path=docProps/thumbnail.jpeg>
</file>